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5.xml" ContentType="application/vnd.openxmlformats-officedocument.presentationml.notesSlide+xml"/>
  <Override PartName="/ppt/charts/chart15.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6.xml" ContentType="application/vnd.openxmlformats-officedocument.presentationml.notesSlide+xml"/>
  <Override PartName="/ppt/charts/chart16.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7.xml" ContentType="application/vnd.openxmlformats-officedocument.presentationml.notesSlide+xml"/>
  <Override PartName="/ppt/charts/chart17.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8.xml" ContentType="application/vnd.openxmlformats-officedocument.presentationml.notesSlide+xml"/>
  <Override PartName="/ppt/charts/chart18.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9.xml" ContentType="application/vnd.openxmlformats-officedocument.presentationml.notesSlide+xml"/>
  <Override PartName="/ppt/charts/chart19.xml" ContentType="application/vnd.openxmlformats-officedocument.drawingml.chart+xml"/>
  <Override PartName="/ppt/charts/style20.xml" ContentType="application/vnd.ms-office.chartstyle+xml"/>
  <Override PartName="/ppt/charts/colors20.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0"/>
  </p:notesMasterIdLst>
  <p:handoutMasterIdLst>
    <p:handoutMasterId r:id="rId41"/>
  </p:handoutMasterIdLst>
  <p:sldIdLst>
    <p:sldId id="309" r:id="rId5"/>
    <p:sldId id="306" r:id="rId6"/>
    <p:sldId id="314" r:id="rId7"/>
    <p:sldId id="315" r:id="rId8"/>
    <p:sldId id="312" r:id="rId9"/>
    <p:sldId id="313" r:id="rId10"/>
    <p:sldId id="311" r:id="rId11"/>
    <p:sldId id="316" r:id="rId12"/>
    <p:sldId id="317" r:id="rId13"/>
    <p:sldId id="318" r:id="rId14"/>
    <p:sldId id="319" r:id="rId15"/>
    <p:sldId id="336" r:id="rId16"/>
    <p:sldId id="320" r:id="rId17"/>
    <p:sldId id="321" r:id="rId18"/>
    <p:sldId id="322" r:id="rId19"/>
    <p:sldId id="323" r:id="rId20"/>
    <p:sldId id="324" r:id="rId21"/>
    <p:sldId id="325" r:id="rId22"/>
    <p:sldId id="337" r:id="rId23"/>
    <p:sldId id="326" r:id="rId24"/>
    <p:sldId id="327" r:id="rId25"/>
    <p:sldId id="328" r:id="rId26"/>
    <p:sldId id="338" r:id="rId27"/>
    <p:sldId id="339" r:id="rId28"/>
    <p:sldId id="340" r:id="rId29"/>
    <p:sldId id="341" r:id="rId30"/>
    <p:sldId id="329" r:id="rId31"/>
    <p:sldId id="342" r:id="rId32"/>
    <p:sldId id="330" r:id="rId33"/>
    <p:sldId id="343" r:id="rId34"/>
    <p:sldId id="331" r:id="rId35"/>
    <p:sldId id="332" r:id="rId36"/>
    <p:sldId id="333" r:id="rId37"/>
    <p:sldId id="334" r:id="rId38"/>
    <p:sldId id="33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00CCFF"/>
    <a:srgbClr val="FF6600"/>
    <a:srgbClr val="191EDD"/>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24" autoAdjust="0"/>
  </p:normalViewPr>
  <p:slideViewPr>
    <p:cSldViewPr snapToGrid="0">
      <p:cViewPr varScale="1">
        <p:scale>
          <a:sx n="78" d="100"/>
          <a:sy n="78" d="100"/>
        </p:scale>
        <p:origin x="878" y="6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2.xml"/><Relationship Id="rId1" Type="http://schemas.microsoft.com/office/2011/relationships/chartStyle" Target="style2.xml"/></Relationships>
</file>

<file path=ppt/charts/_rels/chart10.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15.xml"/><Relationship Id="rId1" Type="http://schemas.microsoft.com/office/2011/relationships/chartStyle" Target="style15.xml"/></Relationships>
</file>

<file path=ppt/charts/_rels/chart15.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16.xml"/><Relationship Id="rId1" Type="http://schemas.microsoft.com/office/2011/relationships/chartStyle" Target="style16.xml"/></Relationships>
</file>

<file path=ppt/charts/_rels/chart16.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17.xml"/><Relationship Id="rId1" Type="http://schemas.microsoft.com/office/2011/relationships/chartStyle" Target="style17.xml"/></Relationships>
</file>

<file path=ppt/charts/_rels/chart17.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18.xml"/><Relationship Id="rId1" Type="http://schemas.microsoft.com/office/2011/relationships/chartStyle" Target="style18.xml"/></Relationships>
</file>

<file path=ppt/charts/_rels/chart18.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19.xml"/><Relationship Id="rId1" Type="http://schemas.microsoft.com/office/2011/relationships/chartStyle" Target="style19.xml"/></Relationships>
</file>

<file path=ppt/charts/_rels/chart19.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Before%20Covid%20Dataset.xlsx" TargetMode="External"/><Relationship Id="rId2" Type="http://schemas.microsoft.com/office/2011/relationships/chartColorStyle" Target="colors20.xml"/><Relationship Id="rId1" Type="http://schemas.microsoft.com/office/2011/relationships/chartStyle" Target="style20.xml"/></Relationships>
</file>

<file path=ppt/charts/_rels/chart2.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D:\University%20of%20Stirling%20Lectures\Personal%20&amp;%20Professional%20Development\Assignment%201\Combined%20Dataset.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University%20of%20Stirling%20Lectures\Personal%20&amp;%20Professional%20Development\Assignment%201\Combined%20Datas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[Combined Dataset.xlsx]Overall Analysis!PivotTable1</c:name>
    <c:fmtId val="-1"/>
  </c:pivotSource>
  <c:chart>
    <c:autoTitleDeleted val="1"/>
    <c:pivotFmts>
      <c:pivotFmt>
        <c:idx val="0"/>
        <c:spPr>
          <a:solidFill>
            <a:srgbClr val="00FF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7030A0"/>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chemeClr val="bg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0006F6"/>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FF0000"/>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FF00FF"/>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rgbClr val="00FF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7030A0"/>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chemeClr val="bg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0006F6"/>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FF0000"/>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FF00FF"/>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rgbClr val="00FF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7030A0"/>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chemeClr val="bg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0006F6"/>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FF0000"/>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cap="rnd">
            <a:solidFill>
              <a:srgbClr val="FF00FF"/>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3735385733872755E-2"/>
          <c:y val="0.20497978293253888"/>
          <c:w val="0.86675802246007305"/>
          <c:h val="0.74274651479375886"/>
        </c:manualLayout>
      </c:layout>
      <c:barChart>
        <c:barDir val="col"/>
        <c:grouping val="clustered"/>
        <c:varyColors val="0"/>
        <c:ser>
          <c:idx val="0"/>
          <c:order val="0"/>
          <c:tx>
            <c:strRef>
              <c:f>'Overall Analysis'!$B$3</c:f>
              <c:strCache>
                <c:ptCount val="1"/>
                <c:pt idx="0">
                  <c:v>Average of Happiness Score</c:v>
                </c:pt>
              </c:strCache>
            </c:strRef>
          </c:tx>
          <c:spPr>
            <a:solidFill>
              <a:srgbClr val="00FF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dLbls>
            <c:numFmt formatCode="#,##0.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'Overall Analysis'!$A$4:$A$10</c:f>
              <c:strCache>
                <c:ptCount val="6"/>
                <c:pt idx="0">
                  <c:v>2015</c:v>
                </c:pt>
                <c:pt idx="1">
                  <c:v>2016</c:v>
                </c:pt>
                <c:pt idx="2">
                  <c:v>2017</c:v>
                </c:pt>
                <c:pt idx="3">
                  <c:v>2018</c:v>
                </c:pt>
                <c:pt idx="4">
                  <c:v>2019</c:v>
                </c:pt>
                <c:pt idx="5">
                  <c:v>2021</c:v>
                </c:pt>
              </c:strCache>
            </c:strRef>
          </c:cat>
          <c:val>
            <c:numRef>
              <c:f>'Overall Analysis'!$B$4:$B$10</c:f>
              <c:numCache>
                <c:formatCode>General</c:formatCode>
                <c:ptCount val="6"/>
                <c:pt idx="0">
                  <c:v>5.3757341772151905</c:v>
                </c:pt>
                <c:pt idx="1">
                  <c:v>5.3821847133757954</c:v>
                </c:pt>
                <c:pt idx="2">
                  <c:v>5.354019355773926</c:v>
                </c:pt>
                <c:pt idx="3">
                  <c:v>5.3668967741935489</c:v>
                </c:pt>
                <c:pt idx="4">
                  <c:v>5.4070961538461528</c:v>
                </c:pt>
                <c:pt idx="5">
                  <c:v>5.5328389261744944</c:v>
                </c:pt>
              </c:numCache>
            </c:numRef>
          </c:val>
          <c:extLst>
            <c:ext xmlns:c16="http://schemas.microsoft.com/office/drawing/2014/chart" uri="{C3380CC4-5D6E-409C-BE32-E72D297353CC}">
              <c16:uniqueId val="{00000000-DF35-40AB-8B0E-23A0ED8ED6B2}"/>
            </c:ext>
          </c:extLst>
        </c:ser>
        <c:dLbls>
          <c:showLegendKey val="0"/>
          <c:showVal val="0"/>
          <c:showCatName val="0"/>
          <c:showSerName val="0"/>
          <c:showPercent val="0"/>
          <c:showBubbleSize val="0"/>
        </c:dLbls>
        <c:gapWidth val="219"/>
        <c:overlap val="-27"/>
        <c:axId val="1816227599"/>
        <c:axId val="1816227183"/>
      </c:barChart>
      <c:lineChart>
        <c:grouping val="standard"/>
        <c:varyColors val="0"/>
        <c:ser>
          <c:idx val="1"/>
          <c:order val="1"/>
          <c:tx>
            <c:strRef>
              <c:f>'Overall Analysis'!$C$3</c:f>
              <c:strCache>
                <c:ptCount val="1"/>
                <c:pt idx="0">
                  <c:v>Average of Economy (GDP per Capita)</c:v>
                </c:pt>
              </c:strCache>
            </c:strRef>
          </c:tx>
          <c:spPr>
            <a:ln w="38100" cap="rnd">
              <a:solidFill>
                <a:srgbClr val="FFFF00"/>
              </a:solidFill>
              <a:round/>
            </a:ln>
            <a:effectLst>
              <a:outerShdw blurRad="57150" dist="19050" dir="5400000" algn="ctr" rotWithShape="0">
                <a:srgbClr val="000000">
                  <a:alpha val="63000"/>
                </a:srgbClr>
              </a:outerShdw>
            </a:effectLst>
          </c:spPr>
          <c:marker>
            <c:symbol val="none"/>
          </c:marker>
          <c:cat>
            <c:strRef>
              <c:f>'Overall Analysis'!$A$4:$A$10</c:f>
              <c:strCache>
                <c:ptCount val="6"/>
                <c:pt idx="0">
                  <c:v>2015</c:v>
                </c:pt>
                <c:pt idx="1">
                  <c:v>2016</c:v>
                </c:pt>
                <c:pt idx="2">
                  <c:v>2017</c:v>
                </c:pt>
                <c:pt idx="3">
                  <c:v>2018</c:v>
                </c:pt>
                <c:pt idx="4">
                  <c:v>2019</c:v>
                </c:pt>
                <c:pt idx="5">
                  <c:v>2021</c:v>
                </c:pt>
              </c:strCache>
            </c:strRef>
          </c:cat>
          <c:val>
            <c:numRef>
              <c:f>'Overall Analysis'!$C$4:$C$10</c:f>
              <c:numCache>
                <c:formatCode>General</c:formatCode>
                <c:ptCount val="6"/>
                <c:pt idx="0">
                  <c:v>0.84613721518987262</c:v>
                </c:pt>
                <c:pt idx="1">
                  <c:v>0.95387980891719726</c:v>
                </c:pt>
                <c:pt idx="2">
                  <c:v>0.9847182019463474</c:v>
                </c:pt>
                <c:pt idx="3">
                  <c:v>0.88367741935483868</c:v>
                </c:pt>
                <c:pt idx="4">
                  <c:v>0.90514743589743629</c:v>
                </c:pt>
                <c:pt idx="5">
                  <c:v>0.97716107382550321</c:v>
                </c:pt>
              </c:numCache>
            </c:numRef>
          </c:val>
          <c:smooth val="0"/>
          <c:extLst>
            <c:ext xmlns:c16="http://schemas.microsoft.com/office/drawing/2014/chart" uri="{C3380CC4-5D6E-409C-BE32-E72D297353CC}">
              <c16:uniqueId val="{00000001-DF35-40AB-8B0E-23A0ED8ED6B2}"/>
            </c:ext>
          </c:extLst>
        </c:ser>
        <c:ser>
          <c:idx val="2"/>
          <c:order val="2"/>
          <c:tx>
            <c:strRef>
              <c:f>'Overall Analysis'!$D$3</c:f>
              <c:strCache>
                <c:ptCount val="1"/>
                <c:pt idx="0">
                  <c:v>Average of Health (Life Expectancy)</c:v>
                </c:pt>
              </c:strCache>
            </c:strRef>
          </c:tx>
          <c:spPr>
            <a:ln w="38100" cap="rnd">
              <a:solidFill>
                <a:srgbClr val="7030A0"/>
              </a:solidFill>
              <a:round/>
            </a:ln>
            <a:effectLst>
              <a:outerShdw blurRad="57150" dist="19050" dir="5400000" algn="ctr" rotWithShape="0">
                <a:srgbClr val="000000">
                  <a:alpha val="63000"/>
                </a:srgbClr>
              </a:outerShdw>
            </a:effectLst>
          </c:spPr>
          <c:marker>
            <c:symbol val="none"/>
          </c:marker>
          <c:cat>
            <c:strRef>
              <c:f>'Overall Analysis'!$A$4:$A$10</c:f>
              <c:strCache>
                <c:ptCount val="6"/>
                <c:pt idx="0">
                  <c:v>2015</c:v>
                </c:pt>
                <c:pt idx="1">
                  <c:v>2016</c:v>
                </c:pt>
                <c:pt idx="2">
                  <c:v>2017</c:v>
                </c:pt>
                <c:pt idx="3">
                  <c:v>2018</c:v>
                </c:pt>
                <c:pt idx="4">
                  <c:v>2019</c:v>
                </c:pt>
                <c:pt idx="5">
                  <c:v>2021</c:v>
                </c:pt>
              </c:strCache>
            </c:strRef>
          </c:cat>
          <c:val>
            <c:numRef>
              <c:f>'Overall Analysis'!$D$4:$D$10</c:f>
              <c:numCache>
                <c:formatCode>General</c:formatCode>
                <c:ptCount val="6"/>
                <c:pt idx="0">
                  <c:v>0.63025936708860786</c:v>
                </c:pt>
                <c:pt idx="1">
                  <c:v>0.55761898089171946</c:v>
                </c:pt>
                <c:pt idx="2">
                  <c:v>0.55134078261232189</c:v>
                </c:pt>
                <c:pt idx="3">
                  <c:v>0.59687741935483851</c:v>
                </c:pt>
                <c:pt idx="4">
                  <c:v>0.72524358974358982</c:v>
                </c:pt>
                <c:pt idx="5">
                  <c:v>0.52016107382550347</c:v>
                </c:pt>
              </c:numCache>
            </c:numRef>
          </c:val>
          <c:smooth val="0"/>
          <c:extLst>
            <c:ext xmlns:c16="http://schemas.microsoft.com/office/drawing/2014/chart" uri="{C3380CC4-5D6E-409C-BE32-E72D297353CC}">
              <c16:uniqueId val="{00000002-DF35-40AB-8B0E-23A0ED8ED6B2}"/>
            </c:ext>
          </c:extLst>
        </c:ser>
        <c:ser>
          <c:idx val="3"/>
          <c:order val="3"/>
          <c:tx>
            <c:strRef>
              <c:f>'Overall Analysis'!$E$3</c:f>
              <c:strCache>
                <c:ptCount val="1"/>
                <c:pt idx="0">
                  <c:v>Average of Freedom</c:v>
                </c:pt>
              </c:strCache>
            </c:strRef>
          </c:tx>
          <c:spPr>
            <a:ln w="38100" cap="rnd">
              <a:solidFill>
                <a:schemeClr val="bg1"/>
              </a:solidFill>
              <a:round/>
            </a:ln>
            <a:effectLst>
              <a:outerShdw blurRad="57150" dist="19050" dir="5400000" algn="ctr" rotWithShape="0">
                <a:srgbClr val="000000">
                  <a:alpha val="63000"/>
                </a:srgbClr>
              </a:outerShdw>
            </a:effectLst>
          </c:spPr>
          <c:marker>
            <c:symbol val="none"/>
          </c:marker>
          <c:cat>
            <c:strRef>
              <c:f>'Overall Analysis'!$A$4:$A$10</c:f>
              <c:strCache>
                <c:ptCount val="6"/>
                <c:pt idx="0">
                  <c:v>2015</c:v>
                </c:pt>
                <c:pt idx="1">
                  <c:v>2016</c:v>
                </c:pt>
                <c:pt idx="2">
                  <c:v>2017</c:v>
                </c:pt>
                <c:pt idx="3">
                  <c:v>2018</c:v>
                </c:pt>
                <c:pt idx="4">
                  <c:v>2019</c:v>
                </c:pt>
                <c:pt idx="5">
                  <c:v>2021</c:v>
                </c:pt>
              </c:strCache>
            </c:strRef>
          </c:cat>
          <c:val>
            <c:numRef>
              <c:f>'Overall Analysis'!$E$4:$E$10</c:f>
              <c:numCache>
                <c:formatCode>General</c:formatCode>
                <c:ptCount val="6"/>
                <c:pt idx="0">
                  <c:v>0.42861493670886108</c:v>
                </c:pt>
                <c:pt idx="1">
                  <c:v>0.37099388535031841</c:v>
                </c:pt>
                <c:pt idx="2">
                  <c:v>0.40878597285838858</c:v>
                </c:pt>
                <c:pt idx="3">
                  <c:v>0.45560645161290325</c:v>
                </c:pt>
                <c:pt idx="4">
                  <c:v>0.39257051282051281</c:v>
                </c:pt>
                <c:pt idx="5">
                  <c:v>0.49871140939597308</c:v>
                </c:pt>
              </c:numCache>
            </c:numRef>
          </c:val>
          <c:smooth val="0"/>
          <c:extLst>
            <c:ext xmlns:c16="http://schemas.microsoft.com/office/drawing/2014/chart" uri="{C3380CC4-5D6E-409C-BE32-E72D297353CC}">
              <c16:uniqueId val="{00000003-DF35-40AB-8B0E-23A0ED8ED6B2}"/>
            </c:ext>
          </c:extLst>
        </c:ser>
        <c:ser>
          <c:idx val="4"/>
          <c:order val="4"/>
          <c:tx>
            <c:strRef>
              <c:f>'Overall Analysis'!$F$3</c:f>
              <c:strCache>
                <c:ptCount val="1"/>
                <c:pt idx="0">
                  <c:v>Average of Trust (Government Corruption)</c:v>
                </c:pt>
              </c:strCache>
            </c:strRef>
          </c:tx>
          <c:spPr>
            <a:ln w="38100" cap="rnd">
              <a:solidFill>
                <a:srgbClr val="0006F6"/>
              </a:solidFill>
              <a:round/>
            </a:ln>
            <a:effectLst>
              <a:outerShdw blurRad="57150" dist="19050" dir="5400000" algn="ctr" rotWithShape="0">
                <a:srgbClr val="000000">
                  <a:alpha val="63000"/>
                </a:srgbClr>
              </a:outerShdw>
            </a:effectLst>
          </c:spPr>
          <c:marker>
            <c:symbol val="none"/>
          </c:marker>
          <c:cat>
            <c:strRef>
              <c:f>'Overall Analysis'!$A$4:$A$10</c:f>
              <c:strCache>
                <c:ptCount val="6"/>
                <c:pt idx="0">
                  <c:v>2015</c:v>
                </c:pt>
                <c:pt idx="1">
                  <c:v>2016</c:v>
                </c:pt>
                <c:pt idx="2">
                  <c:v>2017</c:v>
                </c:pt>
                <c:pt idx="3">
                  <c:v>2018</c:v>
                </c:pt>
                <c:pt idx="4">
                  <c:v>2019</c:v>
                </c:pt>
                <c:pt idx="5">
                  <c:v>2021</c:v>
                </c:pt>
              </c:strCache>
            </c:strRef>
          </c:cat>
          <c:val>
            <c:numRef>
              <c:f>'Overall Analysis'!$F$4:$F$10</c:f>
              <c:numCache>
                <c:formatCode>General</c:formatCode>
                <c:ptCount val="6"/>
                <c:pt idx="0">
                  <c:v>0.14342183544303794</c:v>
                </c:pt>
                <c:pt idx="1">
                  <c:v>0.13762375796178344</c:v>
                </c:pt>
                <c:pt idx="2">
                  <c:v>0.12312022065142951</c:v>
                </c:pt>
                <c:pt idx="3">
                  <c:v>0.11200000000000002</c:v>
                </c:pt>
                <c:pt idx="4">
                  <c:v>0.11060256410256411</c:v>
                </c:pt>
                <c:pt idx="5">
                  <c:v>0.13514093959731543</c:v>
                </c:pt>
              </c:numCache>
            </c:numRef>
          </c:val>
          <c:smooth val="0"/>
          <c:extLst>
            <c:ext xmlns:c16="http://schemas.microsoft.com/office/drawing/2014/chart" uri="{C3380CC4-5D6E-409C-BE32-E72D297353CC}">
              <c16:uniqueId val="{00000004-DF35-40AB-8B0E-23A0ED8ED6B2}"/>
            </c:ext>
          </c:extLst>
        </c:ser>
        <c:ser>
          <c:idx val="5"/>
          <c:order val="5"/>
          <c:tx>
            <c:strRef>
              <c:f>'Overall Analysis'!$G$3</c:f>
              <c:strCache>
                <c:ptCount val="1"/>
                <c:pt idx="0">
                  <c:v>Average of Family (Social Support)</c:v>
                </c:pt>
              </c:strCache>
            </c:strRef>
          </c:tx>
          <c:spPr>
            <a:ln w="38100" cap="rnd">
              <a:solidFill>
                <a:srgbClr val="FF0000"/>
              </a:solidFill>
              <a:round/>
            </a:ln>
            <a:effectLst>
              <a:outerShdw blurRad="57150" dist="19050" dir="5400000" algn="ctr" rotWithShape="0">
                <a:srgbClr val="000000">
                  <a:alpha val="63000"/>
                </a:srgbClr>
              </a:outerShdw>
            </a:effectLst>
          </c:spPr>
          <c:marker>
            <c:symbol val="none"/>
          </c:marker>
          <c:cat>
            <c:strRef>
              <c:f>'Overall Analysis'!$A$4:$A$10</c:f>
              <c:strCache>
                <c:ptCount val="6"/>
                <c:pt idx="0">
                  <c:v>2015</c:v>
                </c:pt>
                <c:pt idx="1">
                  <c:v>2016</c:v>
                </c:pt>
                <c:pt idx="2">
                  <c:v>2017</c:v>
                </c:pt>
                <c:pt idx="3">
                  <c:v>2018</c:v>
                </c:pt>
                <c:pt idx="4">
                  <c:v>2019</c:v>
                </c:pt>
                <c:pt idx="5">
                  <c:v>2021</c:v>
                </c:pt>
              </c:strCache>
            </c:strRef>
          </c:cat>
          <c:val>
            <c:numRef>
              <c:f>'Overall Analysis'!$G$4:$G$10</c:f>
              <c:numCache>
                <c:formatCode>General</c:formatCode>
                <c:ptCount val="6"/>
                <c:pt idx="0">
                  <c:v>0.99104594936708867</c:v>
                </c:pt>
                <c:pt idx="1">
                  <c:v>0.79362108280254817</c:v>
                </c:pt>
                <c:pt idx="2">
                  <c:v>1.1888977504545641</c:v>
                </c:pt>
                <c:pt idx="3">
                  <c:v>1.2160580645161292</c:v>
                </c:pt>
                <c:pt idx="4">
                  <c:v>1.2088141025641024</c:v>
                </c:pt>
                <c:pt idx="5">
                  <c:v>0.79331543624161083</c:v>
                </c:pt>
              </c:numCache>
            </c:numRef>
          </c:val>
          <c:smooth val="0"/>
          <c:extLst>
            <c:ext xmlns:c16="http://schemas.microsoft.com/office/drawing/2014/chart" uri="{C3380CC4-5D6E-409C-BE32-E72D297353CC}">
              <c16:uniqueId val="{00000005-DF35-40AB-8B0E-23A0ED8ED6B2}"/>
            </c:ext>
          </c:extLst>
        </c:ser>
        <c:ser>
          <c:idx val="6"/>
          <c:order val="6"/>
          <c:tx>
            <c:strRef>
              <c:f>'Overall Analysis'!$H$3</c:f>
              <c:strCache>
                <c:ptCount val="1"/>
                <c:pt idx="0">
                  <c:v>Average of Generosity</c:v>
                </c:pt>
              </c:strCache>
            </c:strRef>
          </c:tx>
          <c:spPr>
            <a:ln w="38100" cap="rnd">
              <a:solidFill>
                <a:srgbClr val="FF00FF"/>
              </a:solidFill>
              <a:round/>
            </a:ln>
            <a:effectLst>
              <a:outerShdw blurRad="57150" dist="19050" dir="5400000" algn="ctr" rotWithShape="0">
                <a:srgbClr val="000000">
                  <a:alpha val="63000"/>
                </a:srgbClr>
              </a:outerShdw>
            </a:effectLst>
          </c:spPr>
          <c:marker>
            <c:symbol val="none"/>
          </c:marker>
          <c:cat>
            <c:strRef>
              <c:f>'Overall Analysis'!$A$4:$A$10</c:f>
              <c:strCache>
                <c:ptCount val="6"/>
                <c:pt idx="0">
                  <c:v>2015</c:v>
                </c:pt>
                <c:pt idx="1">
                  <c:v>2016</c:v>
                </c:pt>
                <c:pt idx="2">
                  <c:v>2017</c:v>
                </c:pt>
                <c:pt idx="3">
                  <c:v>2018</c:v>
                </c:pt>
                <c:pt idx="4">
                  <c:v>2019</c:v>
                </c:pt>
                <c:pt idx="5">
                  <c:v>2021</c:v>
                </c:pt>
              </c:strCache>
            </c:strRef>
          </c:cat>
          <c:val>
            <c:numRef>
              <c:f>'Overall Analysis'!$H$4:$H$10</c:f>
              <c:numCache>
                <c:formatCode>General</c:formatCode>
                <c:ptCount val="6"/>
                <c:pt idx="0">
                  <c:v>0.23729550632911403</c:v>
                </c:pt>
                <c:pt idx="1">
                  <c:v>0.24263490445859875</c:v>
                </c:pt>
                <c:pt idx="2">
                  <c:v>0.24688347161657387</c:v>
                </c:pt>
                <c:pt idx="3">
                  <c:v>0.18097419354838712</c:v>
                </c:pt>
                <c:pt idx="4">
                  <c:v>0.18484615384615383</c:v>
                </c:pt>
                <c:pt idx="5">
                  <c:v>0.17804697986577175</c:v>
                </c:pt>
              </c:numCache>
            </c:numRef>
          </c:val>
          <c:smooth val="0"/>
          <c:extLst>
            <c:ext xmlns:c16="http://schemas.microsoft.com/office/drawing/2014/chart" uri="{C3380CC4-5D6E-409C-BE32-E72D297353CC}">
              <c16:uniqueId val="{00000006-DF35-40AB-8B0E-23A0ED8ED6B2}"/>
            </c:ext>
          </c:extLst>
        </c:ser>
        <c:dLbls>
          <c:showLegendKey val="0"/>
          <c:showVal val="0"/>
          <c:showCatName val="0"/>
          <c:showSerName val="0"/>
          <c:showPercent val="0"/>
          <c:showBubbleSize val="0"/>
        </c:dLbls>
        <c:marker val="1"/>
        <c:smooth val="0"/>
        <c:axId val="1450282895"/>
        <c:axId val="1450282063"/>
      </c:lineChart>
      <c:catAx>
        <c:axId val="181622759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000" b="1" i="0" u="none" strike="noStrike" kern="1200" baseline="0">
                <a:solidFill>
                  <a:schemeClr val="lt1">
                    <a:lumMod val="85000"/>
                  </a:schemeClr>
                </a:solidFill>
                <a:latin typeface="+mn-lt"/>
                <a:ea typeface="+mn-ea"/>
                <a:cs typeface="+mn-cs"/>
              </a:defRPr>
            </a:pPr>
            <a:endParaRPr lang="en-US"/>
          </a:p>
        </c:txPr>
        <c:crossAx val="1816227183"/>
        <c:crosses val="autoZero"/>
        <c:auto val="1"/>
        <c:lblAlgn val="ctr"/>
        <c:lblOffset val="100"/>
        <c:noMultiLvlLbl val="0"/>
      </c:catAx>
      <c:valAx>
        <c:axId val="181622718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r>
                  <a:rPr lang="en-GB" sz="1100" b="1">
                    <a:solidFill>
                      <a:schemeClr val="bg1"/>
                    </a:solidFill>
                  </a:rPr>
                  <a:t>AVERAGE   HAPPINESS   SCORE</a:t>
                </a:r>
              </a:p>
            </c:rich>
          </c:tx>
          <c:overlay val="0"/>
          <c:spPr>
            <a:noFill/>
            <a:ln>
              <a:noFill/>
            </a:ln>
            <a:effectLst/>
          </c:spPr>
          <c:txPr>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lt1">
                    <a:lumMod val="85000"/>
                  </a:schemeClr>
                </a:solidFill>
                <a:latin typeface="+mn-lt"/>
                <a:ea typeface="+mn-ea"/>
                <a:cs typeface="+mn-cs"/>
              </a:defRPr>
            </a:pPr>
            <a:endParaRPr lang="en-US"/>
          </a:p>
        </c:txPr>
        <c:crossAx val="1816227599"/>
        <c:crosses val="autoZero"/>
        <c:crossBetween val="between"/>
      </c:valAx>
      <c:valAx>
        <c:axId val="1450282063"/>
        <c:scaling>
          <c:orientation val="minMax"/>
        </c:scaling>
        <c:delete val="0"/>
        <c:axPos val="r"/>
        <c:title>
          <c:tx>
            <c:rich>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r>
                  <a:rPr lang="en-GB" sz="1100"/>
                  <a:t>AVERAGE</a:t>
                </a:r>
                <a:r>
                  <a:rPr lang="en-GB" sz="1100" baseline="0"/>
                  <a:t>   OF   CONTRIBUTING   FACTORS</a:t>
                </a:r>
                <a:endParaRPr lang="en-GB" sz="1100"/>
              </a:p>
            </c:rich>
          </c:tx>
          <c:layout>
            <c:manualLayout>
              <c:xMode val="edge"/>
              <c:yMode val="edge"/>
              <c:x val="0.92701910162918044"/>
              <c:y val="0.3494853683830062"/>
            </c:manualLayout>
          </c:layout>
          <c:overlay val="0"/>
          <c:spPr>
            <a:noFill/>
            <a:ln>
              <a:noFill/>
            </a:ln>
            <a:effectLst/>
          </c:spPr>
          <c:txPr>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lt1">
                    <a:lumMod val="85000"/>
                  </a:schemeClr>
                </a:solidFill>
                <a:latin typeface="+mn-lt"/>
                <a:ea typeface="+mn-ea"/>
                <a:cs typeface="+mn-cs"/>
              </a:defRPr>
            </a:pPr>
            <a:endParaRPr lang="en-US"/>
          </a:p>
        </c:txPr>
        <c:crossAx val="1450282895"/>
        <c:crosses val="max"/>
        <c:crossBetween val="between"/>
      </c:valAx>
      <c:catAx>
        <c:axId val="1450282895"/>
        <c:scaling>
          <c:orientation val="minMax"/>
        </c:scaling>
        <c:delete val="1"/>
        <c:axPos val="b"/>
        <c:numFmt formatCode="General" sourceLinked="1"/>
        <c:majorTickMark val="out"/>
        <c:minorTickMark val="none"/>
        <c:tickLblPos val="nextTo"/>
        <c:crossAx val="1450282063"/>
        <c:crosses val="autoZero"/>
        <c:auto val="1"/>
        <c:lblAlgn val="ctr"/>
        <c:lblOffset val="100"/>
        <c:noMultiLvlLbl val="0"/>
      </c:catAx>
      <c:spPr>
        <a:noFill/>
        <a:ln w="19050">
          <a:noFill/>
        </a:ln>
        <a:effectLst/>
      </c:spPr>
    </c:plotArea>
    <c:legend>
      <c:legendPos val="t"/>
      <c:layout>
        <c:manualLayout>
          <c:xMode val="edge"/>
          <c:yMode val="edge"/>
          <c:x val="5.5115414162333405E-2"/>
          <c:y val="1.7386078405737679E-2"/>
          <c:w val="0.90893157835290384"/>
          <c:h val="0.1375300406108674"/>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[Combined Dataset.xlsx]Top 10 Bottom 10 HS!PivotTable45</c:name>
    <c:fmtId val="-1"/>
  </c:pivotSource>
  <c:chart>
    <c:title>
      <c:tx>
        <c:rich>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a:t>5 Unhappiest Countries</a:t>
            </a:r>
            <a:endParaRPr lang="en-GB"/>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2"/>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3"/>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4"/>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5"/>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8"/>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9"/>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1"/>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4"/>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5"/>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6"/>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7"/>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s>
    <c:plotArea>
      <c:layout/>
      <c:barChart>
        <c:barDir val="col"/>
        <c:grouping val="clustered"/>
        <c:varyColors val="0"/>
        <c:ser>
          <c:idx val="0"/>
          <c:order val="0"/>
          <c:tx>
            <c:strRef>
              <c:f>'Top 10 Bottom 10 HS'!$B$26</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dPt>
            <c:idx val="0"/>
            <c:invertIfNegative val="0"/>
            <c:bubble3D val="0"/>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000C-44CD-8B5E-27E9BF4C1EED}"/>
              </c:ext>
            </c:extLst>
          </c:dPt>
          <c:dPt>
            <c:idx val="1"/>
            <c:invertIfNegative val="0"/>
            <c:bubble3D val="0"/>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000C-44CD-8B5E-27E9BF4C1EED}"/>
              </c:ext>
            </c:extLst>
          </c:dPt>
          <c:dPt>
            <c:idx val="2"/>
            <c:invertIfNegative val="0"/>
            <c:bubble3D val="0"/>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000C-44CD-8B5E-27E9BF4C1EED}"/>
              </c:ext>
            </c:extLst>
          </c:dPt>
          <c:dPt>
            <c:idx val="3"/>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000C-44CD-8B5E-27E9BF4C1EED}"/>
              </c:ext>
            </c:extLst>
          </c:dPt>
          <c:dPt>
            <c:idx val="4"/>
            <c:invertIfNegative val="0"/>
            <c:bubble3D val="0"/>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9-000C-44CD-8B5E-27E9BF4C1EED}"/>
              </c:ext>
            </c:extLst>
          </c:dPt>
          <c:dLbls>
            <c:numFmt formatCode="#,##0.000" sourceLinked="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'Top 10 Bottom 10 HS'!$A$27:$A$32</c:f>
              <c:strCache>
                <c:ptCount val="5"/>
                <c:pt idx="0">
                  <c:v>Central African Republic</c:v>
                </c:pt>
                <c:pt idx="1">
                  <c:v>Burundi</c:v>
                </c:pt>
                <c:pt idx="2">
                  <c:v>Syria</c:v>
                </c:pt>
                <c:pt idx="3">
                  <c:v>Afghanistan</c:v>
                </c:pt>
                <c:pt idx="4">
                  <c:v>South Sudan</c:v>
                </c:pt>
              </c:strCache>
            </c:strRef>
          </c:cat>
          <c:val>
            <c:numRef>
              <c:f>'Top 10 Bottom 10 HS'!$B$27:$B$32</c:f>
              <c:numCache>
                <c:formatCode>General</c:formatCode>
                <c:ptCount val="5"/>
                <c:pt idx="0">
                  <c:v>3.1342500195503225</c:v>
                </c:pt>
                <c:pt idx="1">
                  <c:v>3.1949999952316279</c:v>
                </c:pt>
                <c:pt idx="2">
                  <c:v>3.2921999786376959</c:v>
                </c:pt>
                <c:pt idx="3">
                  <c:v>3.3478333183924351</c:v>
                </c:pt>
                <c:pt idx="4">
                  <c:v>3.3825000200271598</c:v>
                </c:pt>
              </c:numCache>
            </c:numRef>
          </c:val>
          <c:extLst>
            <c:ext xmlns:c16="http://schemas.microsoft.com/office/drawing/2014/chart" uri="{C3380CC4-5D6E-409C-BE32-E72D297353CC}">
              <c16:uniqueId val="{0000000A-000C-44CD-8B5E-27E9BF4C1EED}"/>
            </c:ext>
          </c:extLst>
        </c:ser>
        <c:dLbls>
          <c:showLegendKey val="0"/>
          <c:showVal val="0"/>
          <c:showCatName val="0"/>
          <c:showSerName val="0"/>
          <c:showPercent val="0"/>
          <c:showBubbleSize val="0"/>
        </c:dLbls>
        <c:gapWidth val="100"/>
        <c:overlap val="-24"/>
        <c:axId val="1583501791"/>
        <c:axId val="1635310079"/>
      </c:barChart>
      <c:catAx>
        <c:axId val="158350179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635310079"/>
        <c:crosses val="autoZero"/>
        <c:auto val="1"/>
        <c:lblAlgn val="ctr"/>
        <c:lblOffset val="100"/>
        <c:noMultiLvlLbl val="0"/>
      </c:catAx>
      <c:valAx>
        <c:axId val="1635310079"/>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bg1"/>
                    </a:solidFill>
                    <a:latin typeface="+mn-lt"/>
                    <a:ea typeface="+mn-ea"/>
                    <a:cs typeface="+mn-cs"/>
                  </a:defRPr>
                </a:pPr>
                <a:r>
                  <a:rPr lang="en-GB"/>
                  <a:t>HAPPINESS  SCORE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5835017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b="1">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[Combined Dataset.xlsx]Top 10 Bottom 10 HS!PivotTable40</c:name>
    <c:fmtId val="-1"/>
  </c:pivotSource>
  <c:chart>
    <c:title>
      <c:tx>
        <c:rich>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a:t>Top 5 Countries having Highest (Health) Life Expectancy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2"/>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3"/>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4"/>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5"/>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8"/>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9"/>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1"/>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4"/>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5"/>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6"/>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7"/>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s>
    <c:plotArea>
      <c:layout/>
      <c:barChart>
        <c:barDir val="col"/>
        <c:grouping val="clustered"/>
        <c:varyColors val="0"/>
        <c:ser>
          <c:idx val="0"/>
          <c:order val="0"/>
          <c:tx>
            <c:strRef>
              <c:f>'Top 10 Bottom 10 HS'!$B$48</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dPt>
            <c:idx val="0"/>
            <c:invertIfNegative val="0"/>
            <c:bubble3D val="0"/>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6D66-4247-BD41-55706A19C0B9}"/>
              </c:ext>
            </c:extLst>
          </c:dPt>
          <c:dPt>
            <c:idx val="1"/>
            <c:invertIfNegative val="0"/>
            <c:bubble3D val="0"/>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6D66-4247-BD41-55706A19C0B9}"/>
              </c:ext>
            </c:extLst>
          </c:dPt>
          <c:dPt>
            <c:idx val="2"/>
            <c:invertIfNegative val="0"/>
            <c:bubble3D val="0"/>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6D66-4247-BD41-55706A19C0B9}"/>
              </c:ext>
            </c:extLst>
          </c:dPt>
          <c:dPt>
            <c:idx val="3"/>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6D66-4247-BD41-55706A19C0B9}"/>
              </c:ext>
            </c:extLst>
          </c:dPt>
          <c:dPt>
            <c:idx val="4"/>
            <c:invertIfNegative val="0"/>
            <c:bubble3D val="0"/>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9-6D66-4247-BD41-55706A19C0B9}"/>
              </c:ext>
            </c:extLst>
          </c:dPt>
          <c:dLbls>
            <c:numFmt formatCode="#,##0.000" sourceLinked="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'Top 10 Bottom 10 HS'!$A$49:$A$54</c:f>
              <c:strCache>
                <c:ptCount val="5"/>
                <c:pt idx="0">
                  <c:v>Singapore</c:v>
                </c:pt>
                <c:pt idx="1">
                  <c:v>Hong Kong</c:v>
                </c:pt>
                <c:pt idx="2">
                  <c:v>Japan</c:v>
                </c:pt>
                <c:pt idx="3">
                  <c:v>Spain</c:v>
                </c:pt>
                <c:pt idx="4">
                  <c:v>South Korea</c:v>
                </c:pt>
              </c:strCache>
            </c:strRef>
          </c:cat>
          <c:val>
            <c:numRef>
              <c:f>'Top 10 Bottom 10 HS'!$B$49:$B$54</c:f>
              <c:numCache>
                <c:formatCode>General</c:formatCode>
                <c:ptCount val="5"/>
                <c:pt idx="0">
                  <c:v>0.99465539915402734</c:v>
                </c:pt>
                <c:pt idx="1">
                  <c:v>0.99235207077662146</c:v>
                </c:pt>
                <c:pt idx="2">
                  <c:v>0.95558264518102021</c:v>
                </c:pt>
                <c:pt idx="3">
                  <c:v>0.92942343331654864</c:v>
                </c:pt>
                <c:pt idx="4">
                  <c:v>0.92400734600702916</c:v>
                </c:pt>
              </c:numCache>
            </c:numRef>
          </c:val>
          <c:extLst>
            <c:ext xmlns:c16="http://schemas.microsoft.com/office/drawing/2014/chart" uri="{C3380CC4-5D6E-409C-BE32-E72D297353CC}">
              <c16:uniqueId val="{0000000A-6D66-4247-BD41-55706A19C0B9}"/>
            </c:ext>
          </c:extLst>
        </c:ser>
        <c:dLbls>
          <c:showLegendKey val="0"/>
          <c:showVal val="0"/>
          <c:showCatName val="0"/>
          <c:showSerName val="0"/>
          <c:showPercent val="0"/>
          <c:showBubbleSize val="0"/>
        </c:dLbls>
        <c:gapWidth val="100"/>
        <c:overlap val="-24"/>
        <c:axId val="698340992"/>
        <c:axId val="698350144"/>
      </c:barChart>
      <c:catAx>
        <c:axId val="69834099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698350144"/>
        <c:crosses val="autoZero"/>
        <c:auto val="1"/>
        <c:lblAlgn val="ctr"/>
        <c:lblOffset val="100"/>
        <c:noMultiLvlLbl val="0"/>
      </c:catAx>
      <c:valAx>
        <c:axId val="69835014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bg1"/>
                    </a:solidFill>
                    <a:latin typeface="+mn-lt"/>
                    <a:ea typeface="+mn-ea"/>
                    <a:cs typeface="+mn-cs"/>
                  </a:defRPr>
                </a:pPr>
                <a:r>
                  <a:rPr lang="en-GB"/>
                  <a:t>AVERAGE HEALTH  (LIFE  EXPECTANCY)</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698340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b="1">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[Combined Dataset.xlsx]Top 10 Bottom 10 HS!PivotTable41</c:name>
    <c:fmtId val="-1"/>
  </c:pivotSource>
  <c:chart>
    <c:title>
      <c:tx>
        <c:rich>
          <a:bodyPr rot="0" spcFirstLastPara="1" vertOverflow="ellipsis" vert="horz" wrap="square" anchor="ctr" anchorCtr="1"/>
          <a:lstStyle/>
          <a:p>
            <a:pPr algn="ctr" rtl="0">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a:t>Bottom 5 Countries having Lowest (Health) Life Expectancy</a:t>
            </a:r>
          </a:p>
        </c:rich>
      </c:tx>
      <c:overlay val="0"/>
      <c:spPr>
        <a:noFill/>
        <a:ln>
          <a:noFill/>
        </a:ln>
        <a:effectLst/>
      </c:spPr>
      <c:txPr>
        <a:bodyPr rot="0" spcFirstLastPara="1" vertOverflow="ellipsis" vert="horz" wrap="square" anchor="ctr" anchorCtr="1"/>
        <a:lstStyle/>
        <a:p>
          <a:pPr algn="ctr" rtl="0">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2"/>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3"/>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4"/>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5"/>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8"/>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9"/>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1"/>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4"/>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5"/>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6"/>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7"/>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s>
    <c:plotArea>
      <c:layout/>
      <c:barChart>
        <c:barDir val="col"/>
        <c:grouping val="clustered"/>
        <c:varyColors val="0"/>
        <c:ser>
          <c:idx val="0"/>
          <c:order val="0"/>
          <c:tx>
            <c:strRef>
              <c:f>'Top 10 Bottom 10 HS'!$B$67</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dPt>
            <c:idx val="0"/>
            <c:invertIfNegative val="0"/>
            <c:bubble3D val="0"/>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AFCA-4B02-A660-DCF6590B4C6F}"/>
              </c:ext>
            </c:extLst>
          </c:dPt>
          <c:dPt>
            <c:idx val="1"/>
            <c:invertIfNegative val="0"/>
            <c:bubble3D val="0"/>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AFCA-4B02-A660-DCF6590B4C6F}"/>
              </c:ext>
            </c:extLst>
          </c:dPt>
          <c:dPt>
            <c:idx val="2"/>
            <c:invertIfNegative val="0"/>
            <c:bubble3D val="0"/>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AFCA-4B02-A660-DCF6590B4C6F}"/>
              </c:ext>
            </c:extLst>
          </c:dPt>
          <c:dPt>
            <c:idx val="3"/>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AFCA-4B02-A660-DCF6590B4C6F}"/>
              </c:ext>
            </c:extLst>
          </c:dPt>
          <c:dPt>
            <c:idx val="4"/>
            <c:invertIfNegative val="0"/>
            <c:bubble3D val="0"/>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9-AFCA-4B02-A660-DCF6590B4C6F}"/>
              </c:ext>
            </c:extLst>
          </c:dPt>
          <c:dLbls>
            <c:numFmt formatCode="#,##0.000" sourceLinked="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'Top 10 Bottom 10 HS'!$A$68:$A$73</c:f>
              <c:strCache>
                <c:ptCount val="5"/>
                <c:pt idx="0">
                  <c:v>Swaziland</c:v>
                </c:pt>
                <c:pt idx="1">
                  <c:v>Central African Republic</c:v>
                </c:pt>
                <c:pt idx="2">
                  <c:v>Sierra Leone</c:v>
                </c:pt>
                <c:pt idx="3">
                  <c:v>Lesotho</c:v>
                </c:pt>
                <c:pt idx="4">
                  <c:v>Chad</c:v>
                </c:pt>
              </c:strCache>
            </c:strRef>
          </c:cat>
          <c:val>
            <c:numRef>
              <c:f>'Top 10 Bottom 10 HS'!$B$68:$B$73</c:f>
              <c:numCache>
                <c:formatCode>General</c:formatCode>
                <c:ptCount val="5"/>
                <c:pt idx="0">
                  <c:v>4.9886666666666669E-2</c:v>
                </c:pt>
                <c:pt idx="1">
                  <c:v>5.0190671475082618E-2</c:v>
                </c:pt>
                <c:pt idx="2">
                  <c:v>5.7927458982914681E-2</c:v>
                </c:pt>
                <c:pt idx="3">
                  <c:v>6.6023999999999999E-2</c:v>
                </c:pt>
                <c:pt idx="4">
                  <c:v>7.9079119180043539E-2</c:v>
                </c:pt>
              </c:numCache>
            </c:numRef>
          </c:val>
          <c:extLst>
            <c:ext xmlns:c16="http://schemas.microsoft.com/office/drawing/2014/chart" uri="{C3380CC4-5D6E-409C-BE32-E72D297353CC}">
              <c16:uniqueId val="{0000000A-AFCA-4B02-A660-DCF6590B4C6F}"/>
            </c:ext>
          </c:extLst>
        </c:ser>
        <c:dLbls>
          <c:showLegendKey val="0"/>
          <c:showVal val="0"/>
          <c:showCatName val="0"/>
          <c:showSerName val="0"/>
          <c:showPercent val="0"/>
          <c:showBubbleSize val="0"/>
        </c:dLbls>
        <c:gapWidth val="100"/>
        <c:overlap val="-24"/>
        <c:axId val="698361376"/>
        <c:axId val="698368032"/>
      </c:barChart>
      <c:catAx>
        <c:axId val="69836137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698368032"/>
        <c:crosses val="autoZero"/>
        <c:auto val="1"/>
        <c:lblAlgn val="ctr"/>
        <c:lblOffset val="100"/>
        <c:noMultiLvlLbl val="0"/>
      </c:catAx>
      <c:valAx>
        <c:axId val="69836803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lgn="ctr" rtl="0">
                  <a:defRPr sz="900" b="1" i="0" u="none" strike="noStrike" kern="1200" cap="all" baseline="0">
                    <a:solidFill>
                      <a:schemeClr val="bg1"/>
                    </a:solidFill>
                    <a:latin typeface="+mn-lt"/>
                    <a:ea typeface="+mn-ea"/>
                    <a:cs typeface="+mn-cs"/>
                  </a:defRPr>
                </a:pPr>
                <a:r>
                  <a:rPr lang="en-GB"/>
                  <a:t>AVERAGE HEALTH  (LIFE  EXPECTANCY)</a:t>
                </a:r>
              </a:p>
            </c:rich>
          </c:tx>
          <c:overlay val="0"/>
          <c:spPr>
            <a:noFill/>
            <a:ln>
              <a:noFill/>
            </a:ln>
            <a:effectLst/>
          </c:spPr>
          <c:txPr>
            <a:bodyPr rot="-5400000" spcFirstLastPara="1" vertOverflow="ellipsis" vert="horz" wrap="square" anchor="ctr" anchorCtr="1"/>
            <a:lstStyle/>
            <a:p>
              <a:pPr algn="ctr" rtl="0">
                <a:defRPr sz="900" b="1" i="0" u="none" strike="noStrike" kern="1200" cap="all"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698361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b="1">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[Combined Dataset.xlsx]Top 10 Bottom 10 HS!PivotTable42</c:name>
    <c:fmtId val="-1"/>
  </c:pivotSource>
  <c:chart>
    <c:title>
      <c:tx>
        <c:rich>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a:t>Top 5 Countries having Highest Economy (GDP per Capita)</a:t>
            </a:r>
            <a:endParaRPr lang="en-GB"/>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2"/>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3"/>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4"/>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5"/>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8"/>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9"/>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1"/>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4"/>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5"/>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6"/>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7"/>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s>
    <c:plotArea>
      <c:layout/>
      <c:barChart>
        <c:barDir val="col"/>
        <c:grouping val="clustered"/>
        <c:varyColors val="0"/>
        <c:ser>
          <c:idx val="0"/>
          <c:order val="0"/>
          <c:tx>
            <c:strRef>
              <c:f>'Top 10 Bottom 10 HS'!$B$87</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dPt>
            <c:idx val="0"/>
            <c:invertIfNegative val="0"/>
            <c:bubble3D val="0"/>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0185-4140-BA4B-BF8445367974}"/>
              </c:ext>
            </c:extLst>
          </c:dPt>
          <c:dPt>
            <c:idx val="1"/>
            <c:invertIfNegative val="0"/>
            <c:bubble3D val="0"/>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0185-4140-BA4B-BF8445367974}"/>
              </c:ext>
            </c:extLst>
          </c:dPt>
          <c:dPt>
            <c:idx val="2"/>
            <c:invertIfNegative val="0"/>
            <c:bubble3D val="0"/>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0185-4140-BA4B-BF8445367974}"/>
              </c:ext>
            </c:extLst>
          </c:dPt>
          <c:dPt>
            <c:idx val="3"/>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0185-4140-BA4B-BF8445367974}"/>
              </c:ext>
            </c:extLst>
          </c:dPt>
          <c:dPt>
            <c:idx val="4"/>
            <c:invertIfNegative val="0"/>
            <c:bubble3D val="0"/>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9-0185-4140-BA4B-BF8445367974}"/>
              </c:ext>
            </c:extLst>
          </c:dPt>
          <c:dLbls>
            <c:numFmt formatCode="#,##0.000" sourceLinked="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'Top 10 Bottom 10 HS'!$A$88:$A$93</c:f>
              <c:strCache>
                <c:ptCount val="5"/>
                <c:pt idx="0">
                  <c:v>Qatar</c:v>
                </c:pt>
                <c:pt idx="1">
                  <c:v>Luxembourg</c:v>
                </c:pt>
                <c:pt idx="2">
                  <c:v>Singapore</c:v>
                </c:pt>
                <c:pt idx="3">
                  <c:v>Kuwait</c:v>
                </c:pt>
                <c:pt idx="4">
                  <c:v>United Arab Emirates</c:v>
                </c:pt>
              </c:strCache>
            </c:strRef>
          </c:cat>
          <c:val>
            <c:numRef>
              <c:f>'Top 10 Bottom 10 HS'!$B$88:$B$93</c:f>
              <c:numCache>
                <c:formatCode>General</c:formatCode>
                <c:ptCount val="5"/>
                <c:pt idx="0">
                  <c:v>1.7436911372070321</c:v>
                </c:pt>
                <c:pt idx="1">
                  <c:v>1.6565622662989299</c:v>
                </c:pt>
                <c:pt idx="2">
                  <c:v>1.6092812783177699</c:v>
                </c:pt>
                <c:pt idx="3">
                  <c:v>1.539885408617655</c:v>
                </c:pt>
                <c:pt idx="4">
                  <c:v>1.5370266738967899</c:v>
                </c:pt>
              </c:numCache>
            </c:numRef>
          </c:val>
          <c:extLst>
            <c:ext xmlns:c16="http://schemas.microsoft.com/office/drawing/2014/chart" uri="{C3380CC4-5D6E-409C-BE32-E72D297353CC}">
              <c16:uniqueId val="{0000000A-0185-4140-BA4B-BF8445367974}"/>
            </c:ext>
          </c:extLst>
        </c:ser>
        <c:dLbls>
          <c:showLegendKey val="0"/>
          <c:showVal val="0"/>
          <c:showCatName val="0"/>
          <c:showSerName val="0"/>
          <c:showPercent val="0"/>
          <c:showBubbleSize val="0"/>
        </c:dLbls>
        <c:gapWidth val="100"/>
        <c:overlap val="-24"/>
        <c:axId val="698338496"/>
        <c:axId val="698357216"/>
      </c:barChart>
      <c:catAx>
        <c:axId val="6983384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698357216"/>
        <c:crosses val="autoZero"/>
        <c:auto val="1"/>
        <c:lblAlgn val="ctr"/>
        <c:lblOffset val="100"/>
        <c:noMultiLvlLbl val="0"/>
      </c:catAx>
      <c:valAx>
        <c:axId val="69835721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bg1"/>
                    </a:solidFill>
                    <a:latin typeface="+mn-lt"/>
                    <a:ea typeface="+mn-ea"/>
                    <a:cs typeface="+mn-cs"/>
                  </a:defRPr>
                </a:pPr>
                <a:r>
                  <a:rPr lang="en-GB"/>
                  <a:t>AVERAGE  ECONOMY  (GDP  PER  CAPITA)</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698338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b="1">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[Combined Dataset.xlsx]Top 10 Bottom 10 HS!PivotTable43</c:name>
    <c:fmtId val="-1"/>
  </c:pivotSource>
  <c:chart>
    <c:title>
      <c:tx>
        <c:rich>
          <a:bodyPr rot="0" spcFirstLastPara="1" vertOverflow="ellipsis" vert="horz" wrap="square" anchor="ctr" anchorCtr="1"/>
          <a:lstStyle/>
          <a:p>
            <a:pPr algn="ctr" rtl="0">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a:t>Bottom 5 Countries having Lowest Economy (GDP per Capita)</a:t>
            </a:r>
            <a:endParaRPr lang="en-GB"/>
          </a:p>
          <a:p>
            <a:pPr algn="ctr" rtl="0">
              <a:defRPr/>
            </a:pPr>
            <a:endParaRPr lang="en-US"/>
          </a:p>
        </c:rich>
      </c:tx>
      <c:overlay val="0"/>
      <c:spPr>
        <a:noFill/>
        <a:ln>
          <a:noFill/>
        </a:ln>
        <a:effectLst/>
      </c:spPr>
      <c:txPr>
        <a:bodyPr rot="0" spcFirstLastPara="1" vertOverflow="ellipsis" vert="horz" wrap="square" anchor="ctr" anchorCtr="1"/>
        <a:lstStyle/>
        <a:p>
          <a:pPr algn="ctr" rtl="0">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2"/>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3"/>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4"/>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5"/>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7"/>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8"/>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9"/>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0"/>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2"/>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3"/>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4"/>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s>
    <c:plotArea>
      <c:layout/>
      <c:barChart>
        <c:barDir val="col"/>
        <c:grouping val="clustered"/>
        <c:varyColors val="0"/>
        <c:ser>
          <c:idx val="0"/>
          <c:order val="0"/>
          <c:tx>
            <c:strRef>
              <c:f>'Top 10 Bottom 10 HS'!$B$108</c:f>
              <c:strCache>
                <c:ptCount val="1"/>
                <c:pt idx="0">
                  <c:v>Total</c:v>
                </c:pt>
              </c:strCache>
            </c:strRef>
          </c:tx>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dPt>
            <c:idx val="1"/>
            <c:invertIfNegative val="0"/>
            <c:bubble3D val="0"/>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1A15-4A23-9847-2B2D54A24078}"/>
              </c:ext>
            </c:extLst>
          </c:dPt>
          <c:dPt>
            <c:idx val="2"/>
            <c:invertIfNegative val="0"/>
            <c:bubble3D val="0"/>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1A15-4A23-9847-2B2D54A24078}"/>
              </c:ext>
            </c:extLst>
          </c:dPt>
          <c:dPt>
            <c:idx val="3"/>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1A15-4A23-9847-2B2D54A24078}"/>
              </c:ext>
            </c:extLst>
          </c:dPt>
          <c:dPt>
            <c:idx val="4"/>
            <c:invertIfNegative val="0"/>
            <c:bubble3D val="0"/>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1A15-4A23-9847-2B2D54A24078}"/>
              </c:ext>
            </c:extLst>
          </c:dPt>
          <c:dLbls>
            <c:numFmt formatCode="#,##0.000" sourceLinked="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'Top 10 Bottom 10 HS'!$A$109:$A$114</c:f>
              <c:strCache>
                <c:ptCount val="5"/>
                <c:pt idx="0">
                  <c:v>Somalia</c:v>
                </c:pt>
                <c:pt idx="1">
                  <c:v>Central African Republic</c:v>
                </c:pt>
                <c:pt idx="2">
                  <c:v>Burundi</c:v>
                </c:pt>
                <c:pt idx="3">
                  <c:v>Congo (Kinshasa)</c:v>
                </c:pt>
                <c:pt idx="4">
                  <c:v>Liberia</c:v>
                </c:pt>
              </c:strCache>
            </c:strRef>
          </c:cat>
          <c:val>
            <c:numRef>
              <c:f>'Top 10 Bottom 10 HS'!$B$109:$B$114</c:f>
              <c:numCache>
                <c:formatCode>General</c:formatCode>
                <c:ptCount val="5"/>
                <c:pt idx="0">
                  <c:v>5.6607960723340503E-3</c:v>
                </c:pt>
                <c:pt idx="1">
                  <c:v>3.2125000000000001E-2</c:v>
                </c:pt>
                <c:pt idx="2">
                  <c:v>5.2038761444489164E-2</c:v>
                </c:pt>
                <c:pt idx="3">
                  <c:v>6.2342469760894782E-2</c:v>
                </c:pt>
                <c:pt idx="4">
                  <c:v>0.11238363217473034</c:v>
                </c:pt>
              </c:numCache>
            </c:numRef>
          </c:val>
          <c:extLst>
            <c:ext xmlns:c16="http://schemas.microsoft.com/office/drawing/2014/chart" uri="{C3380CC4-5D6E-409C-BE32-E72D297353CC}">
              <c16:uniqueId val="{00000008-1A15-4A23-9847-2B2D54A24078}"/>
            </c:ext>
          </c:extLst>
        </c:ser>
        <c:dLbls>
          <c:showLegendKey val="0"/>
          <c:showVal val="0"/>
          <c:showCatName val="0"/>
          <c:showSerName val="0"/>
          <c:showPercent val="0"/>
          <c:showBubbleSize val="0"/>
        </c:dLbls>
        <c:gapWidth val="100"/>
        <c:overlap val="-24"/>
        <c:axId val="283886544"/>
        <c:axId val="283885712"/>
      </c:barChart>
      <c:catAx>
        <c:axId val="28388654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283885712"/>
        <c:crosses val="autoZero"/>
        <c:auto val="1"/>
        <c:lblAlgn val="ctr"/>
        <c:lblOffset val="100"/>
        <c:noMultiLvlLbl val="0"/>
      </c:catAx>
      <c:valAx>
        <c:axId val="28388571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lgn="ctr" rtl="0">
                  <a:defRPr sz="900" b="1" i="0" u="none" strike="noStrike" kern="1200" cap="all" baseline="0">
                    <a:solidFill>
                      <a:schemeClr val="bg1"/>
                    </a:solidFill>
                    <a:latin typeface="+mn-lt"/>
                    <a:ea typeface="+mn-ea"/>
                    <a:cs typeface="+mn-cs"/>
                  </a:defRPr>
                </a:pPr>
                <a:r>
                  <a:rPr lang="en-GB"/>
                  <a:t>AVERAGE  ECONOMY  (GDP  PER  CAPITA)</a:t>
                </a:r>
              </a:p>
            </c:rich>
          </c:tx>
          <c:overlay val="0"/>
          <c:spPr>
            <a:noFill/>
            <a:ln>
              <a:noFill/>
            </a:ln>
            <a:effectLst/>
          </c:spPr>
          <c:txPr>
            <a:bodyPr rot="-5400000" spcFirstLastPara="1" vertOverflow="ellipsis" vert="horz" wrap="square" anchor="ctr" anchorCtr="1"/>
            <a:lstStyle/>
            <a:p>
              <a:pPr algn="ctr" rtl="0">
                <a:defRPr sz="900" b="1" i="0" u="none" strike="noStrike" kern="1200" cap="all"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283886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b="1">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r>
              <a:rPr lang="en-GB" sz="1800" b="1" i="0" baseline="0">
                <a:solidFill>
                  <a:schemeClr val="bg1"/>
                </a:solidFill>
                <a:effectLst>
                  <a:outerShdw blurRad="50800" dist="38100" dir="5400000" algn="t" rotWithShape="0">
                    <a:srgbClr val="000000">
                      <a:alpha val="40000"/>
                    </a:srgbClr>
                  </a:outerShdw>
                </a:effectLst>
              </a:rPr>
              <a:t>Distribution of Variables across 5 Most Happy Countries</a:t>
            </a:r>
            <a:endParaRPr lang="en-GB">
              <a:solidFill>
                <a:schemeClr val="bg1"/>
              </a:solidFill>
              <a:effectLst/>
            </a:endParaRP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endParaRPr lang="en-US"/>
        </a:p>
      </c:txPr>
    </c:title>
    <c:autoTitleDeleted val="0"/>
    <c:plotArea>
      <c:layout>
        <c:manualLayout>
          <c:layoutTarget val="inner"/>
          <c:xMode val="edge"/>
          <c:yMode val="edge"/>
          <c:x val="0.30351239896753562"/>
          <c:y val="0.2080457420232974"/>
          <c:w val="0.42535195786101743"/>
          <c:h val="0.5795934135950398"/>
        </c:manualLayout>
      </c:layout>
      <c:radarChart>
        <c:radarStyle val="marker"/>
        <c:varyColors val="0"/>
        <c:ser>
          <c:idx val="0"/>
          <c:order val="0"/>
          <c:tx>
            <c:strRef>
              <c:f>Sheet2!$B$94</c:f>
              <c:strCache>
                <c:ptCount val="1"/>
                <c:pt idx="0">
                  <c:v>Average of Economy (GDP per Capita)</c:v>
                </c:pt>
              </c:strCache>
            </c:strRef>
          </c:tx>
          <c:spPr>
            <a:ln w="34925" cap="rnd">
              <a:solidFill>
                <a:srgbClr val="FF00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0000"/>
                </a:solidFill>
                <a:round/>
              </a:ln>
              <a:effectLst>
                <a:outerShdw blurRad="57150" dist="19050" dir="5400000" algn="ctr" rotWithShape="0">
                  <a:srgbClr val="000000">
                    <a:alpha val="63000"/>
                  </a:srgbClr>
                </a:outerShdw>
              </a:effectLst>
            </c:spPr>
          </c:marker>
          <c:cat>
            <c:strRef>
              <c:f>Sheet2!$A$95:$A$99</c:f>
              <c:strCache>
                <c:ptCount val="5"/>
                <c:pt idx="0">
                  <c:v>Finland</c:v>
                </c:pt>
                <c:pt idx="1">
                  <c:v>Denmark</c:v>
                </c:pt>
                <c:pt idx="2">
                  <c:v>Switzerland</c:v>
                </c:pt>
                <c:pt idx="3">
                  <c:v>Iceland</c:v>
                </c:pt>
                <c:pt idx="4">
                  <c:v>Norway</c:v>
                </c:pt>
              </c:strCache>
            </c:strRef>
          </c:cat>
          <c:val>
            <c:numRef>
              <c:f>Sheet2!$B$95:$B$99</c:f>
              <c:numCache>
                <c:formatCode>0.000</c:formatCode>
                <c:ptCount val="5"/>
                <c:pt idx="0">
                  <c:v>1.3718003208605449</c:v>
                </c:pt>
                <c:pt idx="1">
                  <c:v>1.4142738354619351</c:v>
                </c:pt>
                <c:pt idx="2">
                  <c:v>1.4878032588704435</c:v>
                </c:pt>
                <c:pt idx="3">
                  <c:v>1.4024355034001665</c:v>
                </c:pt>
                <c:pt idx="4">
                  <c:v>1.5233171973927815</c:v>
                </c:pt>
              </c:numCache>
            </c:numRef>
          </c:val>
          <c:extLst>
            <c:ext xmlns:c16="http://schemas.microsoft.com/office/drawing/2014/chart" uri="{C3380CC4-5D6E-409C-BE32-E72D297353CC}">
              <c16:uniqueId val="{00000000-9F43-4629-9B1C-5DC443AAFABE}"/>
            </c:ext>
          </c:extLst>
        </c:ser>
        <c:ser>
          <c:idx val="1"/>
          <c:order val="1"/>
          <c:tx>
            <c:strRef>
              <c:f>Sheet2!$C$94</c:f>
              <c:strCache>
                <c:ptCount val="1"/>
                <c:pt idx="0">
                  <c:v>Average of Health (Life Expectancy)</c:v>
                </c:pt>
              </c:strCache>
            </c:strRef>
          </c:tx>
          <c:spPr>
            <a:ln w="34925" cap="rnd">
              <a:solidFill>
                <a:srgbClr val="00FF00"/>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rgbClr val="00FF00"/>
                </a:solidFill>
                <a:round/>
              </a:ln>
              <a:effectLst>
                <a:outerShdw blurRad="57150" dist="19050" dir="5400000" algn="ctr" rotWithShape="0">
                  <a:srgbClr val="000000">
                    <a:alpha val="63000"/>
                  </a:srgbClr>
                </a:outerShdw>
              </a:effectLst>
            </c:spPr>
          </c:marker>
          <c:cat>
            <c:strRef>
              <c:f>Sheet2!$A$95:$A$99</c:f>
              <c:strCache>
                <c:ptCount val="5"/>
                <c:pt idx="0">
                  <c:v>Finland</c:v>
                </c:pt>
                <c:pt idx="1">
                  <c:v>Denmark</c:v>
                </c:pt>
                <c:pt idx="2">
                  <c:v>Switzerland</c:v>
                </c:pt>
                <c:pt idx="3">
                  <c:v>Iceland</c:v>
                </c:pt>
                <c:pt idx="4">
                  <c:v>Norway</c:v>
                </c:pt>
              </c:strCache>
            </c:strRef>
          </c:cat>
          <c:val>
            <c:numRef>
              <c:f>Sheet2!$C$95:$C$99</c:f>
              <c:numCache>
                <c:formatCode>0.000</c:formatCode>
                <c:ptCount val="5"/>
                <c:pt idx="0">
                  <c:v>0.85169627825736993</c:v>
                </c:pt>
                <c:pt idx="1">
                  <c:v>0.84820758742968227</c:v>
                </c:pt>
                <c:pt idx="2">
                  <c:v>0.90959854824701936</c:v>
                </c:pt>
                <c:pt idx="3">
                  <c:v>0.89345368701934824</c:v>
                </c:pt>
                <c:pt idx="4">
                  <c:v>0.85811108382542933</c:v>
                </c:pt>
              </c:numCache>
            </c:numRef>
          </c:val>
          <c:extLst>
            <c:ext xmlns:c16="http://schemas.microsoft.com/office/drawing/2014/chart" uri="{C3380CC4-5D6E-409C-BE32-E72D297353CC}">
              <c16:uniqueId val="{00000001-9F43-4629-9B1C-5DC443AAFABE}"/>
            </c:ext>
          </c:extLst>
        </c:ser>
        <c:ser>
          <c:idx val="2"/>
          <c:order val="2"/>
          <c:tx>
            <c:strRef>
              <c:f>Sheet2!$D$94</c:f>
              <c:strCache>
                <c:ptCount val="1"/>
                <c:pt idx="0">
                  <c:v>Average of Family (Social Support)</c:v>
                </c:pt>
              </c:strCache>
            </c:strRef>
          </c:tx>
          <c:spPr>
            <a:ln w="34925" cap="rnd">
              <a:solidFill>
                <a:srgbClr val="FFFF00"/>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rgbClr val="FFFF00"/>
                </a:solidFill>
                <a:round/>
              </a:ln>
              <a:effectLst>
                <a:outerShdw blurRad="57150" dist="19050" dir="5400000" algn="ctr" rotWithShape="0">
                  <a:srgbClr val="000000">
                    <a:alpha val="63000"/>
                  </a:srgbClr>
                </a:outerShdw>
              </a:effectLst>
            </c:spPr>
          </c:marker>
          <c:cat>
            <c:strRef>
              <c:f>Sheet2!$A$95:$A$99</c:f>
              <c:strCache>
                <c:ptCount val="5"/>
                <c:pt idx="0">
                  <c:v>Finland</c:v>
                </c:pt>
                <c:pt idx="1">
                  <c:v>Denmark</c:v>
                </c:pt>
                <c:pt idx="2">
                  <c:v>Switzerland</c:v>
                </c:pt>
                <c:pt idx="3">
                  <c:v>Iceland</c:v>
                </c:pt>
                <c:pt idx="4">
                  <c:v>Norway</c:v>
                </c:pt>
              </c:strCache>
            </c:strRef>
          </c:cat>
          <c:val>
            <c:numRef>
              <c:f>Sheet2!$D$95:$D$99</c:f>
              <c:numCache>
                <c:formatCode>0.000</c:formatCode>
                <c:ptCount val="5"/>
                <c:pt idx="0">
                  <c:v>1.3796911208470666</c:v>
                </c:pt>
                <c:pt idx="1">
                  <c:v>1.3910735987536116</c:v>
                </c:pt>
                <c:pt idx="2">
                  <c:v>1.3609436241785684</c:v>
                </c:pt>
                <c:pt idx="3">
                  <c:v>1.4393440011723835</c:v>
                </c:pt>
                <c:pt idx="4">
                  <c:v>1.3772289265950517</c:v>
                </c:pt>
              </c:numCache>
            </c:numRef>
          </c:val>
          <c:extLst>
            <c:ext xmlns:c16="http://schemas.microsoft.com/office/drawing/2014/chart" uri="{C3380CC4-5D6E-409C-BE32-E72D297353CC}">
              <c16:uniqueId val="{00000002-9F43-4629-9B1C-5DC443AAFABE}"/>
            </c:ext>
          </c:extLst>
        </c:ser>
        <c:ser>
          <c:idx val="3"/>
          <c:order val="3"/>
          <c:tx>
            <c:strRef>
              <c:f>Sheet2!$E$94</c:f>
              <c:strCache>
                <c:ptCount val="1"/>
                <c:pt idx="0">
                  <c:v>Average of Freedom</c:v>
                </c:pt>
              </c:strCache>
            </c:strRef>
          </c:tx>
          <c:spPr>
            <a:ln w="34925" cap="rnd">
              <a:solidFill>
                <a:srgbClr val="FF6699"/>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rgbClr val="FF6699"/>
                </a:solidFill>
                <a:round/>
              </a:ln>
              <a:effectLst>
                <a:outerShdw blurRad="57150" dist="19050" dir="5400000" algn="ctr" rotWithShape="0">
                  <a:srgbClr val="000000">
                    <a:alpha val="63000"/>
                  </a:srgbClr>
                </a:outerShdw>
              </a:effectLst>
            </c:spPr>
          </c:marker>
          <c:cat>
            <c:strRef>
              <c:f>Sheet2!$A$95:$A$99</c:f>
              <c:strCache>
                <c:ptCount val="5"/>
                <c:pt idx="0">
                  <c:v>Finland</c:v>
                </c:pt>
                <c:pt idx="1">
                  <c:v>Denmark</c:v>
                </c:pt>
                <c:pt idx="2">
                  <c:v>Switzerland</c:v>
                </c:pt>
                <c:pt idx="3">
                  <c:v>Iceland</c:v>
                </c:pt>
                <c:pt idx="4">
                  <c:v>Norway</c:v>
                </c:pt>
              </c:strCache>
            </c:strRef>
          </c:cat>
          <c:val>
            <c:numRef>
              <c:f>Sheet2!$E$95:$E$99</c:f>
              <c:numCache>
                <c:formatCode>0.000</c:formatCode>
                <c:ptCount val="5"/>
                <c:pt idx="0">
                  <c:v>0.63311347611427304</c:v>
                </c:pt>
                <c:pt idx="1">
                  <c:v>0.63596612040837608</c:v>
                </c:pt>
                <c:pt idx="2">
                  <c:v>0.62603509611129771</c:v>
                </c:pt>
                <c:pt idx="3">
                  <c:v>0.6313621058877309</c:v>
                </c:pt>
                <c:pt idx="4">
                  <c:v>0.6488737645657856</c:v>
                </c:pt>
              </c:numCache>
            </c:numRef>
          </c:val>
          <c:extLst>
            <c:ext xmlns:c16="http://schemas.microsoft.com/office/drawing/2014/chart" uri="{C3380CC4-5D6E-409C-BE32-E72D297353CC}">
              <c16:uniqueId val="{00000003-9F43-4629-9B1C-5DC443AAFABE}"/>
            </c:ext>
          </c:extLst>
        </c:ser>
        <c:ser>
          <c:idx val="4"/>
          <c:order val="4"/>
          <c:tx>
            <c:strRef>
              <c:f>Sheet2!$F$94</c:f>
              <c:strCache>
                <c:ptCount val="1"/>
                <c:pt idx="0">
                  <c:v>Average of Trust (Government Corruption)</c:v>
                </c:pt>
              </c:strCache>
            </c:strRef>
          </c:tx>
          <c:spPr>
            <a:ln w="34925" cap="rnd">
              <a:solidFill>
                <a:srgbClr val="00B0F0"/>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rgbClr val="00B0F0"/>
                </a:solidFill>
                <a:round/>
              </a:ln>
              <a:effectLst>
                <a:outerShdw blurRad="57150" dist="19050" dir="5400000" algn="ctr" rotWithShape="0">
                  <a:srgbClr val="000000">
                    <a:alpha val="63000"/>
                  </a:srgbClr>
                </a:outerShdw>
              </a:effectLst>
            </c:spPr>
          </c:marker>
          <c:cat>
            <c:strRef>
              <c:f>Sheet2!$A$95:$A$99</c:f>
              <c:strCache>
                <c:ptCount val="5"/>
                <c:pt idx="0">
                  <c:v>Finland</c:v>
                </c:pt>
                <c:pt idx="1">
                  <c:v>Denmark</c:v>
                </c:pt>
                <c:pt idx="2">
                  <c:v>Switzerland</c:v>
                </c:pt>
                <c:pt idx="3">
                  <c:v>Iceland</c:v>
                </c:pt>
                <c:pt idx="4">
                  <c:v>Norway</c:v>
                </c:pt>
              </c:strCache>
            </c:strRef>
          </c:cat>
          <c:val>
            <c:numRef>
              <c:f>Sheet2!$F$95:$F$99</c:f>
              <c:numCache>
                <c:formatCode>0.000</c:formatCode>
                <c:ptCount val="5"/>
                <c:pt idx="0">
                  <c:v>0.41222859049002336</c:v>
                </c:pt>
                <c:pt idx="1">
                  <c:v>0.43864501136143996</c:v>
                </c:pt>
                <c:pt idx="2">
                  <c:v>0.38530288089275366</c:v>
                </c:pt>
                <c:pt idx="3">
                  <c:v>0.14512109324534736</c:v>
                </c:pt>
                <c:pt idx="4">
                  <c:v>0.35779230575402582</c:v>
                </c:pt>
              </c:numCache>
            </c:numRef>
          </c:val>
          <c:extLst>
            <c:ext xmlns:c16="http://schemas.microsoft.com/office/drawing/2014/chart" uri="{C3380CC4-5D6E-409C-BE32-E72D297353CC}">
              <c16:uniqueId val="{00000004-9F43-4629-9B1C-5DC443AAFABE}"/>
            </c:ext>
          </c:extLst>
        </c:ser>
        <c:ser>
          <c:idx val="5"/>
          <c:order val="5"/>
          <c:tx>
            <c:strRef>
              <c:f>Sheet2!$G$94</c:f>
              <c:strCache>
                <c:ptCount val="1"/>
                <c:pt idx="0">
                  <c:v>Average of Generosity</c:v>
                </c:pt>
              </c:strCache>
            </c:strRef>
          </c:tx>
          <c:spPr>
            <a:ln w="34925" cap="rnd">
              <a:solidFill>
                <a:schemeClr val="bg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bg1"/>
                </a:solidFill>
                <a:round/>
              </a:ln>
              <a:effectLst>
                <a:outerShdw blurRad="57150" dist="19050" dir="5400000" algn="ctr" rotWithShape="0">
                  <a:srgbClr val="000000">
                    <a:alpha val="63000"/>
                  </a:srgbClr>
                </a:outerShdw>
              </a:effectLst>
            </c:spPr>
          </c:marker>
          <c:cat>
            <c:strRef>
              <c:f>Sheet2!$A$95:$A$99</c:f>
              <c:strCache>
                <c:ptCount val="5"/>
                <c:pt idx="0">
                  <c:v>Finland</c:v>
                </c:pt>
                <c:pt idx="1">
                  <c:v>Denmark</c:v>
                </c:pt>
                <c:pt idx="2">
                  <c:v>Switzerland</c:v>
                </c:pt>
                <c:pt idx="3">
                  <c:v>Iceland</c:v>
                </c:pt>
                <c:pt idx="4">
                  <c:v>Norway</c:v>
                </c:pt>
              </c:strCache>
            </c:strRef>
          </c:cat>
          <c:val>
            <c:numRef>
              <c:f>Sheet2!$G$95:$G$99</c:f>
              <c:numCache>
                <c:formatCode>0.000</c:formatCode>
                <c:ptCount val="5"/>
                <c:pt idx="0">
                  <c:v>0.20215212876478836</c:v>
                </c:pt>
                <c:pt idx="1">
                  <c:v>0.30039674812157952</c:v>
                </c:pt>
                <c:pt idx="2">
                  <c:v>0.26519321304321281</c:v>
                </c:pt>
                <c:pt idx="3">
                  <c:v>0.39810337012290953</c:v>
                </c:pt>
                <c:pt idx="4">
                  <c:v>0.3156587062184017</c:v>
                </c:pt>
              </c:numCache>
            </c:numRef>
          </c:val>
          <c:extLst>
            <c:ext xmlns:c16="http://schemas.microsoft.com/office/drawing/2014/chart" uri="{C3380CC4-5D6E-409C-BE32-E72D297353CC}">
              <c16:uniqueId val="{00000005-9F43-4629-9B1C-5DC443AAFABE}"/>
            </c:ext>
          </c:extLst>
        </c:ser>
        <c:dLbls>
          <c:showLegendKey val="0"/>
          <c:showVal val="0"/>
          <c:showCatName val="0"/>
          <c:showSerName val="0"/>
          <c:showPercent val="0"/>
          <c:showBubbleSize val="0"/>
        </c:dLbls>
        <c:axId val="643743616"/>
        <c:axId val="643744864"/>
      </c:radarChart>
      <c:catAx>
        <c:axId val="64374361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643744864"/>
        <c:crosses val="autoZero"/>
        <c:auto val="1"/>
        <c:lblAlgn val="ctr"/>
        <c:lblOffset val="100"/>
        <c:noMultiLvlLbl val="0"/>
      </c:catAx>
      <c:valAx>
        <c:axId val="643744864"/>
        <c:scaling>
          <c:orientation val="minMax"/>
        </c:scaling>
        <c:delete val="0"/>
        <c:axPos val="l"/>
        <c:majorGridlines>
          <c:spPr>
            <a:ln w="9525" cap="flat" cmpd="sng" algn="ctr">
              <a:solidFill>
                <a:schemeClr val="lt1">
                  <a:lumMod val="95000"/>
                  <a:alpha val="10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643743616"/>
        <c:crosses val="autoZero"/>
        <c:crossBetween val="between"/>
      </c:valAx>
      <c:spPr>
        <a:noFill/>
        <a:ln>
          <a:noFill/>
        </a:ln>
        <a:effectLst/>
      </c:spPr>
    </c:plotArea>
    <c:legend>
      <c:legendPos val="b"/>
      <c:layout>
        <c:manualLayout>
          <c:xMode val="edge"/>
          <c:yMode val="edge"/>
          <c:x val="8.9601890688438449E-2"/>
          <c:y val="0.84757061096868358"/>
          <c:w val="0.85304309825085367"/>
          <c:h val="0.14132186138548916"/>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700" b="1" i="0" u="none" strike="noStrike" kern="1200" cap="none" baseline="0">
                <a:solidFill>
                  <a:schemeClr val="bg1"/>
                </a:solidFill>
                <a:latin typeface="+mn-lt"/>
                <a:ea typeface="+mn-ea"/>
                <a:cs typeface="+mn-cs"/>
              </a:defRPr>
            </a:pPr>
            <a:r>
              <a:rPr lang="en-GB" sz="1650" dirty="0"/>
              <a:t>Distribution of Variables across 5 Most Unhappy Countries</a:t>
            </a:r>
          </a:p>
        </c:rich>
      </c:tx>
      <c:overlay val="0"/>
      <c:spPr>
        <a:noFill/>
        <a:ln>
          <a:noFill/>
        </a:ln>
        <a:effectLst/>
      </c:spPr>
      <c:txPr>
        <a:bodyPr rot="0" spcFirstLastPara="1" vertOverflow="ellipsis" vert="horz" wrap="square" anchor="ctr" anchorCtr="1"/>
        <a:lstStyle/>
        <a:p>
          <a:pPr>
            <a:defRPr sz="1700" b="1" i="0" u="none" strike="noStrike" kern="1200" cap="none" baseline="0">
              <a:solidFill>
                <a:schemeClr val="bg1"/>
              </a:solidFill>
              <a:latin typeface="+mn-lt"/>
              <a:ea typeface="+mn-ea"/>
              <a:cs typeface="+mn-cs"/>
            </a:defRPr>
          </a:pPr>
          <a:endParaRPr lang="en-US"/>
        </a:p>
      </c:txPr>
    </c:title>
    <c:autoTitleDeleted val="0"/>
    <c:plotArea>
      <c:layout>
        <c:manualLayout>
          <c:layoutTarget val="inner"/>
          <c:xMode val="edge"/>
          <c:yMode val="edge"/>
          <c:x val="0.31349396496728704"/>
          <c:y val="0.21471640052303101"/>
          <c:w val="0.40680954931597435"/>
          <c:h val="0.56041864959187793"/>
        </c:manualLayout>
      </c:layout>
      <c:radarChart>
        <c:radarStyle val="marker"/>
        <c:varyColors val="0"/>
        <c:ser>
          <c:idx val="0"/>
          <c:order val="0"/>
          <c:tx>
            <c:strRef>
              <c:f>Sheet2!$B$128</c:f>
              <c:strCache>
                <c:ptCount val="1"/>
                <c:pt idx="0">
                  <c:v>Average of Economy (GDP per Capita)</c:v>
                </c:pt>
              </c:strCache>
            </c:strRef>
          </c:tx>
          <c:spPr>
            <a:ln w="34925" cap="rnd">
              <a:solidFill>
                <a:srgbClr val="FF0000"/>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FF0000"/>
                </a:solidFill>
                <a:round/>
              </a:ln>
              <a:effectLst>
                <a:outerShdw blurRad="57150" dist="19050" dir="5400000" algn="ctr" rotWithShape="0">
                  <a:srgbClr val="000000">
                    <a:alpha val="63000"/>
                  </a:srgbClr>
                </a:outerShdw>
              </a:effectLst>
            </c:spPr>
          </c:marker>
          <c:cat>
            <c:strRef>
              <c:f>Sheet2!$A$129:$A$133</c:f>
              <c:strCache>
                <c:ptCount val="5"/>
                <c:pt idx="0">
                  <c:v>Central African Republic</c:v>
                </c:pt>
                <c:pt idx="1">
                  <c:v>Burundi</c:v>
                </c:pt>
                <c:pt idx="2">
                  <c:v>Syria</c:v>
                </c:pt>
                <c:pt idx="3">
                  <c:v>Afghanistan</c:v>
                </c:pt>
                <c:pt idx="4">
                  <c:v>South Sudan</c:v>
                </c:pt>
              </c:strCache>
            </c:strRef>
          </c:cat>
          <c:val>
            <c:numRef>
              <c:f>Sheet2!$B$129:$B$133</c:f>
              <c:numCache>
                <c:formatCode>General</c:formatCode>
                <c:ptCount val="5"/>
                <c:pt idx="0">
                  <c:v>3.2125000000000001E-2</c:v>
                </c:pt>
                <c:pt idx="1">
                  <c:v>5.2038761444489164E-2</c:v>
                </c:pt>
                <c:pt idx="2">
                  <c:v>0.6991086268692015</c:v>
                </c:pt>
                <c:pt idx="3">
                  <c:v>0.35926120294570918</c:v>
                </c:pt>
                <c:pt idx="4">
                  <c:v>0.35854715643882751</c:v>
                </c:pt>
              </c:numCache>
            </c:numRef>
          </c:val>
          <c:extLst>
            <c:ext xmlns:c16="http://schemas.microsoft.com/office/drawing/2014/chart" uri="{C3380CC4-5D6E-409C-BE32-E72D297353CC}">
              <c16:uniqueId val="{00000000-4BE5-44C6-9C49-90CB96A75CDA}"/>
            </c:ext>
          </c:extLst>
        </c:ser>
        <c:ser>
          <c:idx val="1"/>
          <c:order val="1"/>
          <c:tx>
            <c:strRef>
              <c:f>Sheet2!$C$128</c:f>
              <c:strCache>
                <c:ptCount val="1"/>
                <c:pt idx="0">
                  <c:v>Average of Health (Life Expectancy)</c:v>
                </c:pt>
              </c:strCache>
            </c:strRef>
          </c:tx>
          <c:spPr>
            <a:ln w="34925" cap="rnd">
              <a:solidFill>
                <a:srgbClr val="00FF00"/>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rgbClr val="00FF00"/>
                </a:solidFill>
                <a:round/>
              </a:ln>
              <a:effectLst>
                <a:outerShdw blurRad="57150" dist="19050" dir="5400000" algn="ctr" rotWithShape="0">
                  <a:srgbClr val="000000">
                    <a:alpha val="63000"/>
                  </a:srgbClr>
                </a:outerShdw>
              </a:effectLst>
            </c:spPr>
          </c:marker>
          <c:cat>
            <c:strRef>
              <c:f>Sheet2!$A$129:$A$133</c:f>
              <c:strCache>
                <c:ptCount val="5"/>
                <c:pt idx="0">
                  <c:v>Central African Republic</c:v>
                </c:pt>
                <c:pt idx="1">
                  <c:v>Burundi</c:v>
                </c:pt>
                <c:pt idx="2">
                  <c:v>Syria</c:v>
                </c:pt>
                <c:pt idx="3">
                  <c:v>Afghanistan</c:v>
                </c:pt>
                <c:pt idx="4">
                  <c:v>South Sudan</c:v>
                </c:pt>
              </c:strCache>
            </c:strRef>
          </c:cat>
          <c:val>
            <c:numRef>
              <c:f>Sheet2!$C$129:$C$133</c:f>
              <c:numCache>
                <c:formatCode>General</c:formatCode>
                <c:ptCount val="5"/>
                <c:pt idx="0">
                  <c:v>5.0190671475082618E-2</c:v>
                </c:pt>
                <c:pt idx="1">
                  <c:v>0.20217346528053282</c:v>
                </c:pt>
                <c:pt idx="2">
                  <c:v>0.56628066847228997</c:v>
                </c:pt>
                <c:pt idx="3">
                  <c:v>0.23325612980763114</c:v>
                </c:pt>
                <c:pt idx="4">
                  <c:v>0.19832400096893299</c:v>
                </c:pt>
              </c:numCache>
            </c:numRef>
          </c:val>
          <c:extLst>
            <c:ext xmlns:c16="http://schemas.microsoft.com/office/drawing/2014/chart" uri="{C3380CC4-5D6E-409C-BE32-E72D297353CC}">
              <c16:uniqueId val="{00000001-4BE5-44C6-9C49-90CB96A75CDA}"/>
            </c:ext>
          </c:extLst>
        </c:ser>
        <c:ser>
          <c:idx val="2"/>
          <c:order val="2"/>
          <c:tx>
            <c:strRef>
              <c:f>Sheet2!$D$128</c:f>
              <c:strCache>
                <c:ptCount val="1"/>
                <c:pt idx="0">
                  <c:v>Average of Family (Social Support)</c:v>
                </c:pt>
              </c:strCache>
            </c:strRef>
          </c:tx>
          <c:spPr>
            <a:ln w="34925" cap="rnd">
              <a:solidFill>
                <a:srgbClr val="FFFF00"/>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rgbClr val="FFFF00"/>
                </a:solidFill>
                <a:round/>
              </a:ln>
              <a:effectLst>
                <a:outerShdw blurRad="57150" dist="19050" dir="5400000" algn="ctr" rotWithShape="0">
                  <a:srgbClr val="000000">
                    <a:alpha val="63000"/>
                  </a:srgbClr>
                </a:outerShdw>
              </a:effectLst>
            </c:spPr>
          </c:marker>
          <c:cat>
            <c:strRef>
              <c:f>Sheet2!$A$129:$A$133</c:f>
              <c:strCache>
                <c:ptCount val="5"/>
                <c:pt idx="0">
                  <c:v>Central African Republic</c:v>
                </c:pt>
                <c:pt idx="1">
                  <c:v>Burundi</c:v>
                </c:pt>
                <c:pt idx="2">
                  <c:v>Syria</c:v>
                </c:pt>
                <c:pt idx="3">
                  <c:v>Afghanistan</c:v>
                </c:pt>
                <c:pt idx="4">
                  <c:v>South Sudan</c:v>
                </c:pt>
              </c:strCache>
            </c:strRef>
          </c:cat>
          <c:val>
            <c:numRef>
              <c:f>Sheet2!$D$129:$D$133</c:f>
              <c:numCache>
                <c:formatCode>General</c:formatCode>
                <c:ptCount val="5"/>
                <c:pt idx="0">
                  <c:v>0</c:v>
                </c:pt>
                <c:pt idx="1">
                  <c:v>0.40268059739112849</c:v>
                </c:pt>
                <c:pt idx="2">
                  <c:v>0.35593052145004284</c:v>
                </c:pt>
                <c:pt idx="3">
                  <c:v>0.34146055439631146</c:v>
                </c:pt>
                <c:pt idx="4">
                  <c:v>0.49237828193664551</c:v>
                </c:pt>
              </c:numCache>
            </c:numRef>
          </c:val>
          <c:extLst>
            <c:ext xmlns:c16="http://schemas.microsoft.com/office/drawing/2014/chart" uri="{C3380CC4-5D6E-409C-BE32-E72D297353CC}">
              <c16:uniqueId val="{00000002-4BE5-44C6-9C49-90CB96A75CDA}"/>
            </c:ext>
          </c:extLst>
        </c:ser>
        <c:ser>
          <c:idx val="3"/>
          <c:order val="3"/>
          <c:tx>
            <c:strRef>
              <c:f>Sheet2!$E$128</c:f>
              <c:strCache>
                <c:ptCount val="1"/>
                <c:pt idx="0">
                  <c:v>Average of Freedom</c:v>
                </c:pt>
              </c:strCache>
            </c:strRef>
          </c:tx>
          <c:spPr>
            <a:ln w="34925" cap="rnd">
              <a:solidFill>
                <a:srgbClr val="FF6699"/>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rgbClr val="FF6699"/>
                </a:solidFill>
                <a:round/>
              </a:ln>
              <a:effectLst>
                <a:outerShdw blurRad="57150" dist="19050" dir="5400000" algn="ctr" rotWithShape="0">
                  <a:srgbClr val="000000">
                    <a:alpha val="63000"/>
                  </a:srgbClr>
                </a:outerShdw>
              </a:effectLst>
            </c:spPr>
          </c:marker>
          <c:cat>
            <c:strRef>
              <c:f>Sheet2!$A$129:$A$133</c:f>
              <c:strCache>
                <c:ptCount val="5"/>
                <c:pt idx="0">
                  <c:v>Central African Republic</c:v>
                </c:pt>
                <c:pt idx="1">
                  <c:v>Burundi</c:v>
                </c:pt>
                <c:pt idx="2">
                  <c:v>Syria</c:v>
                </c:pt>
                <c:pt idx="3">
                  <c:v>Afghanistan</c:v>
                </c:pt>
                <c:pt idx="4">
                  <c:v>South Sudan</c:v>
                </c:pt>
              </c:strCache>
            </c:strRef>
          </c:cat>
          <c:val>
            <c:numRef>
              <c:f>Sheet2!$E$129:$E$133</c:f>
              <c:numCache>
                <c:formatCode>General</c:formatCode>
                <c:ptCount val="5"/>
                <c:pt idx="0">
                  <c:v>0.32240801138639452</c:v>
                </c:pt>
                <c:pt idx="1">
                  <c:v>0.13410012553334236</c:v>
                </c:pt>
                <c:pt idx="2">
                  <c:v>8.1699888925075542E-2</c:v>
                </c:pt>
                <c:pt idx="3">
                  <c:v>9.8269920081297493E-2</c:v>
                </c:pt>
                <c:pt idx="4">
                  <c:v>0.11642060893654824</c:v>
                </c:pt>
              </c:numCache>
            </c:numRef>
          </c:val>
          <c:extLst>
            <c:ext xmlns:c16="http://schemas.microsoft.com/office/drawing/2014/chart" uri="{C3380CC4-5D6E-409C-BE32-E72D297353CC}">
              <c16:uniqueId val="{00000003-4BE5-44C6-9C49-90CB96A75CDA}"/>
            </c:ext>
          </c:extLst>
        </c:ser>
        <c:ser>
          <c:idx val="4"/>
          <c:order val="4"/>
          <c:tx>
            <c:strRef>
              <c:f>Sheet2!$F$128</c:f>
              <c:strCache>
                <c:ptCount val="1"/>
                <c:pt idx="0">
                  <c:v>Average of Trust (Government Corruption)</c:v>
                </c:pt>
              </c:strCache>
            </c:strRef>
          </c:tx>
          <c:spPr>
            <a:ln w="34925" cap="rnd">
              <a:solidFill>
                <a:srgbClr val="00B0F0"/>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rgbClr val="00B0F0"/>
                </a:solidFill>
                <a:round/>
              </a:ln>
              <a:effectLst>
                <a:outerShdw blurRad="57150" dist="19050" dir="5400000" algn="ctr" rotWithShape="0">
                  <a:srgbClr val="000000">
                    <a:alpha val="63000"/>
                  </a:srgbClr>
                </a:outerShdw>
              </a:effectLst>
            </c:spPr>
          </c:marker>
          <c:cat>
            <c:strRef>
              <c:f>Sheet2!$A$129:$A$133</c:f>
              <c:strCache>
                <c:ptCount val="5"/>
                <c:pt idx="0">
                  <c:v>Central African Republic</c:v>
                </c:pt>
                <c:pt idx="1">
                  <c:v>Burundi</c:v>
                </c:pt>
                <c:pt idx="2">
                  <c:v>Syria</c:v>
                </c:pt>
                <c:pt idx="3">
                  <c:v>Afghanistan</c:v>
                </c:pt>
                <c:pt idx="4">
                  <c:v>South Sudan</c:v>
                </c:pt>
              </c:strCache>
            </c:strRef>
          </c:cat>
          <c:val>
            <c:numRef>
              <c:f>Sheet2!$F$129:$F$133</c:f>
              <c:numCache>
                <c:formatCode>General</c:formatCode>
                <c:ptCount val="5"/>
                <c:pt idx="0">
                  <c:v>5.3113769028186805E-2</c:v>
                </c:pt>
                <c:pt idx="1">
                  <c:v>0.12449299084107081</c:v>
                </c:pt>
                <c:pt idx="2">
                  <c:v>0.1595474261074066</c:v>
                </c:pt>
                <c:pt idx="3">
                  <c:v>5.0077971676588069E-2</c:v>
                </c:pt>
                <c:pt idx="4">
                  <c:v>0.11098587832450874</c:v>
                </c:pt>
              </c:numCache>
            </c:numRef>
          </c:val>
          <c:extLst>
            <c:ext xmlns:c16="http://schemas.microsoft.com/office/drawing/2014/chart" uri="{C3380CC4-5D6E-409C-BE32-E72D297353CC}">
              <c16:uniqueId val="{00000004-4BE5-44C6-9C49-90CB96A75CDA}"/>
            </c:ext>
          </c:extLst>
        </c:ser>
        <c:ser>
          <c:idx val="5"/>
          <c:order val="5"/>
          <c:tx>
            <c:strRef>
              <c:f>Sheet2!$G$128</c:f>
              <c:strCache>
                <c:ptCount val="1"/>
                <c:pt idx="0">
                  <c:v>Average of Generosity</c:v>
                </c:pt>
              </c:strCache>
            </c:strRef>
          </c:tx>
          <c:spPr>
            <a:ln w="34925" cap="rnd">
              <a:solidFill>
                <a:schemeClr val="bg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bg1"/>
                </a:solidFill>
                <a:round/>
              </a:ln>
              <a:effectLst>
                <a:outerShdw blurRad="57150" dist="19050" dir="5400000" algn="ctr" rotWithShape="0">
                  <a:srgbClr val="000000">
                    <a:alpha val="63000"/>
                  </a:srgbClr>
                </a:outerShdw>
              </a:effectLst>
            </c:spPr>
          </c:marker>
          <c:cat>
            <c:strRef>
              <c:f>Sheet2!$A$129:$A$133</c:f>
              <c:strCache>
                <c:ptCount val="5"/>
                <c:pt idx="0">
                  <c:v>Central African Republic</c:v>
                </c:pt>
                <c:pt idx="1">
                  <c:v>Burundi</c:v>
                </c:pt>
                <c:pt idx="2">
                  <c:v>Syria</c:v>
                </c:pt>
                <c:pt idx="3">
                  <c:v>Afghanistan</c:v>
                </c:pt>
                <c:pt idx="4">
                  <c:v>South Sudan</c:v>
                </c:pt>
              </c:strCache>
            </c:strRef>
          </c:cat>
          <c:val>
            <c:numRef>
              <c:f>Sheet2!$G$129:$G$133</c:f>
              <c:numCache>
                <c:formatCode>General</c:formatCode>
                <c:ptCount val="5"/>
                <c:pt idx="0">
                  <c:v>0.24305662187337876</c:v>
                </c:pt>
                <c:pt idx="1">
                  <c:v>0.18360086409966148</c:v>
                </c:pt>
                <c:pt idx="2">
                  <c:v>0.43128474564743036</c:v>
                </c:pt>
                <c:pt idx="3">
                  <c:v>0.2434418220965068</c:v>
                </c:pt>
                <c:pt idx="4">
                  <c:v>0.24266520422458648</c:v>
                </c:pt>
              </c:numCache>
            </c:numRef>
          </c:val>
          <c:extLst>
            <c:ext xmlns:c16="http://schemas.microsoft.com/office/drawing/2014/chart" uri="{C3380CC4-5D6E-409C-BE32-E72D297353CC}">
              <c16:uniqueId val="{00000005-4BE5-44C6-9C49-90CB96A75CDA}"/>
            </c:ext>
          </c:extLst>
        </c:ser>
        <c:dLbls>
          <c:showLegendKey val="0"/>
          <c:showVal val="0"/>
          <c:showCatName val="0"/>
          <c:showSerName val="0"/>
          <c:showPercent val="0"/>
          <c:showBubbleSize val="0"/>
        </c:dLbls>
        <c:axId val="1409242240"/>
        <c:axId val="1409259712"/>
      </c:radarChart>
      <c:catAx>
        <c:axId val="14092422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409259712"/>
        <c:crosses val="autoZero"/>
        <c:auto val="1"/>
        <c:lblAlgn val="ctr"/>
        <c:lblOffset val="100"/>
        <c:noMultiLvlLbl val="0"/>
      </c:catAx>
      <c:valAx>
        <c:axId val="140925971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409242240"/>
        <c:crosses val="autoZero"/>
        <c:crossBetween val="between"/>
      </c:valAx>
      <c:spPr>
        <a:noFill/>
        <a:ln>
          <a:noFill/>
        </a:ln>
        <a:effectLst/>
      </c:spPr>
    </c:plotArea>
    <c:legend>
      <c:legendPos val="b"/>
      <c:layout>
        <c:manualLayout>
          <c:xMode val="edge"/>
          <c:yMode val="edge"/>
          <c:x val="7.3843228602075178E-2"/>
          <c:y val="0.84916673590355474"/>
          <c:w val="0.84470416349178556"/>
          <c:h val="0.13390540034397774"/>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b="1">
          <a:solidFill>
            <a:schemeClr val="bg1"/>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doughnutChart>
        <c:varyColors val="1"/>
        <c:ser>
          <c:idx val="0"/>
          <c:order val="0"/>
          <c:tx>
            <c:strRef>
              <c:f>'Top 10 Bottom 10 HS'!$A$306</c:f>
              <c:strCache>
                <c:ptCount val="1"/>
                <c:pt idx="0">
                  <c:v>Finland</c:v>
                </c:pt>
              </c:strCache>
            </c:strRef>
          </c:tx>
          <c:dPt>
            <c:idx val="0"/>
            <c:bubble3D val="0"/>
            <c:spPr>
              <a:solidFill>
                <a:srgbClr val="00CCFF"/>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A1FB-4B10-B2A7-5FE6F453DF37}"/>
              </c:ext>
            </c:extLst>
          </c:dPt>
          <c:dPt>
            <c:idx val="1"/>
            <c:bubble3D val="0"/>
            <c:spPr>
              <a:solidFill>
                <a:srgbClr val="FF66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A1FB-4B10-B2A7-5FE6F453DF37}"/>
              </c:ext>
            </c:extLst>
          </c:dPt>
          <c:dPt>
            <c:idx val="2"/>
            <c:bubble3D val="0"/>
            <c:spPr>
              <a:solidFill>
                <a:schemeClr val="bg1">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A1FB-4B10-B2A7-5FE6F453DF37}"/>
              </c:ext>
            </c:extLst>
          </c:dPt>
          <c:dPt>
            <c:idx val="3"/>
            <c:bubble3D val="0"/>
            <c:spPr>
              <a:solidFill>
                <a:srgbClr val="FFCC66"/>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A1FB-4B10-B2A7-5FE6F453DF37}"/>
              </c:ext>
            </c:extLst>
          </c:dPt>
          <c:dPt>
            <c:idx val="4"/>
            <c:bubble3D val="0"/>
            <c:spPr>
              <a:solidFill>
                <a:srgbClr val="FF6699"/>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A1FB-4B10-B2A7-5FE6F453DF37}"/>
              </c:ext>
            </c:extLst>
          </c:dPt>
          <c:dPt>
            <c:idx val="5"/>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A1FB-4B10-B2A7-5FE6F453DF37}"/>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'Top 10 Bottom 10 HS'!$B$305:$G$305</c:f>
              <c:strCache>
                <c:ptCount val="6"/>
                <c:pt idx="0">
                  <c:v>Average of Economy (GDP per Capita)</c:v>
                </c:pt>
                <c:pt idx="1">
                  <c:v>Average of Family (Social Support)</c:v>
                </c:pt>
                <c:pt idx="2">
                  <c:v>Average of Health (Life Expectancy)</c:v>
                </c:pt>
                <c:pt idx="3">
                  <c:v>Average of Freedom</c:v>
                </c:pt>
                <c:pt idx="4">
                  <c:v>Average of Trust (Government Corruption)</c:v>
                </c:pt>
                <c:pt idx="5">
                  <c:v>Average of Generosity</c:v>
                </c:pt>
              </c:strCache>
            </c:strRef>
          </c:cat>
          <c:val>
            <c:numRef>
              <c:f>'Top 10 Bottom 10 HS'!$B$306:$G$306</c:f>
              <c:numCache>
                <c:formatCode>0.00</c:formatCode>
                <c:ptCount val="6"/>
                <c:pt idx="0">
                  <c:v>1.3718003208605449</c:v>
                </c:pt>
                <c:pt idx="1">
                  <c:v>1.3796911208470666</c:v>
                </c:pt>
                <c:pt idx="2">
                  <c:v>0.85169627825736993</c:v>
                </c:pt>
                <c:pt idx="3">
                  <c:v>0.63311347611427304</c:v>
                </c:pt>
                <c:pt idx="4">
                  <c:v>0.41222859049002336</c:v>
                </c:pt>
                <c:pt idx="5">
                  <c:v>0.20215212876478836</c:v>
                </c:pt>
              </c:numCache>
            </c:numRef>
          </c:val>
          <c:extLst>
            <c:ext xmlns:c16="http://schemas.microsoft.com/office/drawing/2014/chart" uri="{C3380CC4-5D6E-409C-BE32-E72D297353CC}">
              <c16:uniqueId val="{0000000C-A1FB-4B10-B2A7-5FE6F453DF3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62645846332922595"/>
          <c:y val="0.29051700970261979"/>
          <c:w val="0.36402065207314138"/>
          <c:h val="0.5441015114587290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doughnutChart>
        <c:varyColors val="1"/>
        <c:ser>
          <c:idx val="0"/>
          <c:order val="0"/>
          <c:tx>
            <c:strRef>
              <c:f>'Top 10 Bottom 10 HS'!$A$314</c:f>
              <c:strCache>
                <c:ptCount val="1"/>
                <c:pt idx="0">
                  <c:v>Central African Republic</c:v>
                </c:pt>
              </c:strCache>
            </c:strRef>
          </c:tx>
          <c:dPt>
            <c:idx val="0"/>
            <c:bubble3D val="0"/>
            <c:spPr>
              <a:solidFill>
                <a:srgbClr val="00CCFF"/>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529-4FE6-A544-D06974213C5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529-4FE6-A544-D06974213C5E}"/>
              </c:ext>
            </c:extLst>
          </c:dPt>
          <c:dPt>
            <c:idx val="2"/>
            <c:bubble3D val="0"/>
            <c:spPr>
              <a:solidFill>
                <a:schemeClr val="bg1">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529-4FE6-A544-D06974213C5E}"/>
              </c:ext>
            </c:extLst>
          </c:dPt>
          <c:dPt>
            <c:idx val="3"/>
            <c:bubble3D val="0"/>
            <c:spPr>
              <a:solidFill>
                <a:srgbClr val="FFCC66"/>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B529-4FE6-A544-D06974213C5E}"/>
              </c:ext>
            </c:extLst>
          </c:dPt>
          <c:dPt>
            <c:idx val="4"/>
            <c:bubble3D val="0"/>
            <c:spPr>
              <a:solidFill>
                <a:srgbClr val="FF6699"/>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B529-4FE6-A544-D06974213C5E}"/>
              </c:ext>
            </c:extLst>
          </c:dPt>
          <c:dPt>
            <c:idx val="5"/>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B529-4FE6-A544-D06974213C5E}"/>
              </c:ext>
            </c:extLst>
          </c:dPt>
          <c:dLbls>
            <c:dLbl>
              <c:idx val="1"/>
              <c:delete val="1"/>
              <c:extLst>
                <c:ext xmlns:c15="http://schemas.microsoft.com/office/drawing/2012/chart" uri="{CE6537A1-D6FC-4f65-9D91-7224C49458BB}"/>
                <c:ext xmlns:c16="http://schemas.microsoft.com/office/drawing/2014/chart" uri="{C3380CC4-5D6E-409C-BE32-E72D297353CC}">
                  <c16:uniqueId val="{00000003-B529-4FE6-A544-D06974213C5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'Top 10 Bottom 10 HS'!$B$313:$G$313</c:f>
              <c:strCache>
                <c:ptCount val="6"/>
                <c:pt idx="0">
                  <c:v>Average of Economy (GDP per Capita)</c:v>
                </c:pt>
                <c:pt idx="1">
                  <c:v>Average of Family (Social Support)</c:v>
                </c:pt>
                <c:pt idx="2">
                  <c:v>Average of Health (Life Expectancy)</c:v>
                </c:pt>
                <c:pt idx="3">
                  <c:v>Average of Freedom</c:v>
                </c:pt>
                <c:pt idx="4">
                  <c:v>Average of Trust (Government Corruption)</c:v>
                </c:pt>
                <c:pt idx="5">
                  <c:v>Average of Generosity</c:v>
                </c:pt>
              </c:strCache>
            </c:strRef>
          </c:cat>
          <c:val>
            <c:numRef>
              <c:f>'Top 10 Bottom 10 HS'!$B$314:$G$314</c:f>
              <c:numCache>
                <c:formatCode>0.00</c:formatCode>
                <c:ptCount val="6"/>
                <c:pt idx="0">
                  <c:v>3.2125000000000001E-2</c:v>
                </c:pt>
                <c:pt idx="1">
                  <c:v>0</c:v>
                </c:pt>
                <c:pt idx="2">
                  <c:v>5.0190671475082618E-2</c:v>
                </c:pt>
                <c:pt idx="3">
                  <c:v>0.32240801138639452</c:v>
                </c:pt>
                <c:pt idx="4">
                  <c:v>5.3113769028186805E-2</c:v>
                </c:pt>
                <c:pt idx="5">
                  <c:v>0.24305662187337876</c:v>
                </c:pt>
              </c:numCache>
            </c:numRef>
          </c:val>
          <c:extLst>
            <c:ext xmlns:c16="http://schemas.microsoft.com/office/drawing/2014/chart" uri="{C3380CC4-5D6E-409C-BE32-E72D297353CC}">
              <c16:uniqueId val="{0000000C-B529-4FE6-A544-D06974213C5E}"/>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legendEntry>
        <c:idx val="1"/>
        <c:delete val="1"/>
      </c:legendEntry>
      <c:layout>
        <c:manualLayout>
          <c:xMode val="edge"/>
          <c:yMode val="edge"/>
          <c:x val="0.64875735746464547"/>
          <c:y val="0.27321870462647185"/>
          <c:w val="0.34225192279874261"/>
          <c:h val="0.52870018860916423"/>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GB" sz="1800"/>
              <a:t>Contributing Factors before and after Covid</a:t>
            </a:r>
          </a:p>
        </c:rich>
      </c:tx>
      <c:overlay val="0"/>
      <c:spPr>
        <a:noFill/>
        <a:ln>
          <a:noFill/>
        </a:ln>
        <a:effectLst/>
      </c:spPr>
      <c:txPr>
        <a:bodyPr rot="0" spcFirstLastPara="1" vertOverflow="ellipsis" vert="horz" wrap="square" anchor="ctr" anchorCtr="1"/>
        <a:lstStyle/>
        <a:p>
          <a:pPr>
            <a:defRPr sz="18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Sheet5!$A$2</c:f>
              <c:strCache>
                <c:ptCount val="1"/>
                <c:pt idx="0">
                  <c:v>Before Covid</c:v>
                </c:pt>
              </c:strCache>
            </c:strRef>
          </c:tx>
          <c:spPr>
            <a:solidFill>
              <a:srgbClr val="FF6699"/>
            </a:solidFill>
            <a:ln>
              <a:noFill/>
            </a:ln>
            <a:effectLst>
              <a:outerShdw blurRad="57150" dist="19050" dir="5400000" algn="ctr" rotWithShape="0">
                <a:srgbClr val="000000">
                  <a:alpha val="63000"/>
                </a:srgbClr>
              </a:outerShdw>
            </a:effectLst>
          </c:spPr>
          <c:invertIfNegative val="0"/>
          <c:dLbls>
            <c:numFmt formatCode="#,##0.000" sourceLinked="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Sheet5!$B$1:$G$1</c:f>
              <c:strCache>
                <c:ptCount val="6"/>
                <c:pt idx="0">
                  <c:v>Average Economy (GDP per Capita)</c:v>
                </c:pt>
                <c:pt idx="1">
                  <c:v>Average Health (Life Expectancy)</c:v>
                </c:pt>
                <c:pt idx="2">
                  <c:v>Average Family (Social Support)</c:v>
                </c:pt>
                <c:pt idx="3">
                  <c:v>Average Freedom</c:v>
                </c:pt>
                <c:pt idx="4">
                  <c:v>Average Trust (Government Corruption)</c:v>
                </c:pt>
                <c:pt idx="5">
                  <c:v>Average Generosity</c:v>
                </c:pt>
              </c:strCache>
            </c:strRef>
          </c:cat>
          <c:val>
            <c:numRef>
              <c:f>Sheet5!$B$2:$G$2</c:f>
              <c:numCache>
                <c:formatCode>General</c:formatCode>
                <c:ptCount val="6"/>
                <c:pt idx="0">
                  <c:v>0.91453665979729137</c:v>
                </c:pt>
                <c:pt idx="1">
                  <c:v>0.61234184546083215</c:v>
                </c:pt>
                <c:pt idx="2">
                  <c:v>1.0787796687841957</c:v>
                </c:pt>
                <c:pt idx="3">
                  <c:v>0.41125355415243314</c:v>
                </c:pt>
                <c:pt idx="4">
                  <c:v>0.12543561357358721</c:v>
                </c:pt>
                <c:pt idx="5">
                  <c:v>0.21861755198536359</c:v>
                </c:pt>
              </c:numCache>
            </c:numRef>
          </c:val>
          <c:extLst>
            <c:ext xmlns:c16="http://schemas.microsoft.com/office/drawing/2014/chart" uri="{C3380CC4-5D6E-409C-BE32-E72D297353CC}">
              <c16:uniqueId val="{00000000-9C4F-4667-B94C-C287A0392315}"/>
            </c:ext>
          </c:extLst>
        </c:ser>
        <c:ser>
          <c:idx val="1"/>
          <c:order val="1"/>
          <c:tx>
            <c:strRef>
              <c:f>Sheet5!$A$3</c:f>
              <c:strCache>
                <c:ptCount val="1"/>
                <c:pt idx="0">
                  <c:v>After Covid</c:v>
                </c:pt>
              </c:strCache>
            </c:strRef>
          </c:tx>
          <c:spPr>
            <a:solidFill>
              <a:srgbClr val="66FFCC"/>
            </a:solidFill>
            <a:ln>
              <a:noFill/>
            </a:ln>
            <a:effectLst>
              <a:outerShdw blurRad="57150" dist="19050" dir="5400000" algn="ctr" rotWithShape="0">
                <a:srgbClr val="000000">
                  <a:alpha val="63000"/>
                </a:srgbClr>
              </a:outerShdw>
            </a:effectLst>
          </c:spPr>
          <c:invertIfNegative val="0"/>
          <c:dLbls>
            <c:numFmt formatCode="#,##0.000" sourceLinked="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Sheet5!$B$1:$G$1</c:f>
              <c:strCache>
                <c:ptCount val="6"/>
                <c:pt idx="0">
                  <c:v>Average Economy (GDP per Capita)</c:v>
                </c:pt>
                <c:pt idx="1">
                  <c:v>Average Health (Life Expectancy)</c:v>
                </c:pt>
                <c:pt idx="2">
                  <c:v>Average Family (Social Support)</c:v>
                </c:pt>
                <c:pt idx="3">
                  <c:v>Average Freedom</c:v>
                </c:pt>
                <c:pt idx="4">
                  <c:v>Average Trust (Government Corruption)</c:v>
                </c:pt>
                <c:pt idx="5">
                  <c:v>Average Generosity</c:v>
                </c:pt>
              </c:strCache>
            </c:strRef>
          </c:cat>
          <c:val>
            <c:numRef>
              <c:f>Sheet5!$B$3:$G$3</c:f>
              <c:numCache>
                <c:formatCode>General</c:formatCode>
                <c:ptCount val="6"/>
                <c:pt idx="0">
                  <c:v>0.97716107382550399</c:v>
                </c:pt>
                <c:pt idx="1">
                  <c:v>0.52016107382550336</c:v>
                </c:pt>
                <c:pt idx="2">
                  <c:v>0.79331543624161027</c:v>
                </c:pt>
                <c:pt idx="3">
                  <c:v>0.49871140939597342</c:v>
                </c:pt>
                <c:pt idx="4">
                  <c:v>0.13514093959731552</c:v>
                </c:pt>
                <c:pt idx="5">
                  <c:v>0.17804697986577173</c:v>
                </c:pt>
              </c:numCache>
            </c:numRef>
          </c:val>
          <c:extLst>
            <c:ext xmlns:c16="http://schemas.microsoft.com/office/drawing/2014/chart" uri="{C3380CC4-5D6E-409C-BE32-E72D297353CC}">
              <c16:uniqueId val="{00000001-9C4F-4667-B94C-C287A0392315}"/>
            </c:ext>
          </c:extLst>
        </c:ser>
        <c:dLbls>
          <c:dLblPos val="outEnd"/>
          <c:showLegendKey val="0"/>
          <c:showVal val="1"/>
          <c:showCatName val="0"/>
          <c:showSerName val="0"/>
          <c:showPercent val="0"/>
          <c:showBubbleSize val="0"/>
        </c:dLbls>
        <c:gapWidth val="115"/>
        <c:overlap val="-20"/>
        <c:axId val="1520152847"/>
        <c:axId val="1520144943"/>
      </c:barChart>
      <c:catAx>
        <c:axId val="1520152847"/>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crossAx val="1520144943"/>
        <c:crosses val="autoZero"/>
        <c:auto val="1"/>
        <c:lblAlgn val="ctr"/>
        <c:lblOffset val="100"/>
        <c:noMultiLvlLbl val="0"/>
      </c:catAx>
      <c:valAx>
        <c:axId val="152014494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5201528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b="1">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00" b="1" i="0" u="none" strike="noStrike" kern="1200" cap="none" baseline="0">
                <a:solidFill>
                  <a:schemeClr val="bg1"/>
                </a:solidFill>
                <a:latin typeface="+mn-lt"/>
                <a:ea typeface="+mn-ea"/>
                <a:cs typeface="+mn-cs"/>
              </a:defRPr>
            </a:pPr>
            <a:r>
              <a:rPr lang="en-US" sz="1400" b="1" i="0" u="none" strike="noStrike" kern="1200" cap="none" baseline="0">
                <a:solidFill>
                  <a:schemeClr val="bg1"/>
                </a:solidFill>
                <a:latin typeface="+mn-lt"/>
                <a:ea typeface="+mn-ea"/>
                <a:cs typeface="+mn-cs"/>
              </a:rPr>
              <a:t>RELATIONSHIP BETWEEN HAPPINESS SCORE AND HEALTH (LIFE EXPECTANCY)</a:t>
            </a:r>
          </a:p>
        </c:rich>
      </c:tx>
      <c:overlay val="0"/>
      <c:spPr>
        <a:noFill/>
        <a:ln>
          <a:noFill/>
        </a:ln>
        <a:effectLst/>
      </c:spPr>
      <c:txPr>
        <a:bodyPr rot="0" spcFirstLastPara="1" vertOverflow="ellipsis" vert="horz" wrap="square" anchor="ctr" anchorCtr="1"/>
        <a:lstStyle/>
        <a:p>
          <a:pPr algn="ctr" rtl="0">
            <a:defRPr lang="en-US" sz="1400" b="1" i="0" u="none" strike="noStrike" kern="1200" cap="none"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tx>
            <c:strRef>
              <c:f>'HS and Health'!$B$1</c:f>
              <c:strCache>
                <c:ptCount val="1"/>
                <c:pt idx="0">
                  <c:v>Health (Life Expectancy)</c:v>
                </c:pt>
              </c:strCache>
            </c:strRef>
          </c:tx>
          <c:spPr>
            <a:ln w="25400" cap="rnd">
              <a:noFill/>
            </a:ln>
            <a:effectLst/>
          </c:spPr>
          <c:marker>
            <c:symbol val="circle"/>
            <c:size val="3"/>
            <c:spPr>
              <a:solidFill>
                <a:srgbClr val="00B0F0"/>
              </a:solidFill>
              <a:ln>
                <a:noFill/>
              </a:ln>
              <a:effectLst/>
            </c:spPr>
          </c:marker>
          <c:trendline>
            <c:spPr>
              <a:ln w="25400" cap="rnd">
                <a:solidFill>
                  <a:schemeClr val="accent1">
                    <a:alpha val="50000"/>
                  </a:schemeClr>
                </a:solidFill>
              </a:ln>
              <a:effectLst/>
            </c:spPr>
            <c:trendlineType val="linear"/>
            <c:dispRSqr val="0"/>
            <c:dispEq val="0"/>
          </c:trendline>
          <c:trendline>
            <c:spPr>
              <a:ln w="19050" cap="rnd">
                <a:solidFill>
                  <a:srgbClr val="FF0000"/>
                </a:solidFill>
                <a:prstDash val="dash"/>
              </a:ln>
              <a:effectLst/>
            </c:spPr>
            <c:trendlineType val="linear"/>
            <c:forward val="2"/>
            <c:dispRSqr val="0"/>
            <c:dispEq val="0"/>
          </c:trendline>
          <c:xVal>
            <c:numRef>
              <c:f>'HS and Health'!$A$2:$A$931</c:f>
              <c:numCache>
                <c:formatCode>General</c:formatCode>
                <c:ptCount val="930"/>
                <c:pt idx="0">
                  <c:v>7.5869999999999997</c:v>
                </c:pt>
                <c:pt idx="1">
                  <c:v>7.5609999999999999</c:v>
                </c:pt>
                <c:pt idx="2">
                  <c:v>7.5270000000000001</c:v>
                </c:pt>
                <c:pt idx="3">
                  <c:v>7.5220000000000002</c:v>
                </c:pt>
                <c:pt idx="4">
                  <c:v>7.4269999999999996</c:v>
                </c:pt>
                <c:pt idx="5">
                  <c:v>7.4059999999999997</c:v>
                </c:pt>
                <c:pt idx="6">
                  <c:v>7.3780000000000001</c:v>
                </c:pt>
                <c:pt idx="7">
                  <c:v>7.3639999999999999</c:v>
                </c:pt>
                <c:pt idx="8">
                  <c:v>7.2859999999999996</c:v>
                </c:pt>
                <c:pt idx="9">
                  <c:v>7.2839999999999998</c:v>
                </c:pt>
                <c:pt idx="10">
                  <c:v>7.2779999999999996</c:v>
                </c:pt>
                <c:pt idx="11">
                  <c:v>7.226</c:v>
                </c:pt>
                <c:pt idx="12">
                  <c:v>7.2</c:v>
                </c:pt>
                <c:pt idx="13">
                  <c:v>7.1870000000000003</c:v>
                </c:pt>
                <c:pt idx="14">
                  <c:v>7.1189999999999998</c:v>
                </c:pt>
                <c:pt idx="15">
                  <c:v>6.9829999999999997</c:v>
                </c:pt>
                <c:pt idx="16">
                  <c:v>6.9459999999999997</c:v>
                </c:pt>
                <c:pt idx="17">
                  <c:v>6.94</c:v>
                </c:pt>
                <c:pt idx="18">
                  <c:v>6.9370000000000003</c:v>
                </c:pt>
                <c:pt idx="19">
                  <c:v>6.9009999999999998</c:v>
                </c:pt>
                <c:pt idx="20">
                  <c:v>6.867</c:v>
                </c:pt>
                <c:pt idx="21">
                  <c:v>6.8529999999999998</c:v>
                </c:pt>
                <c:pt idx="22">
                  <c:v>6.81</c:v>
                </c:pt>
                <c:pt idx="23">
                  <c:v>6.798</c:v>
                </c:pt>
                <c:pt idx="24">
                  <c:v>6.7859999999999996</c:v>
                </c:pt>
                <c:pt idx="25">
                  <c:v>6.75</c:v>
                </c:pt>
                <c:pt idx="26">
                  <c:v>6.67</c:v>
                </c:pt>
                <c:pt idx="27">
                  <c:v>6.6109999999999998</c:v>
                </c:pt>
                <c:pt idx="28">
                  <c:v>6.5750000000000002</c:v>
                </c:pt>
                <c:pt idx="29">
                  <c:v>6.5739999999999998</c:v>
                </c:pt>
                <c:pt idx="30">
                  <c:v>6.5049999999999999</c:v>
                </c:pt>
                <c:pt idx="31">
                  <c:v>6.4850000000000003</c:v>
                </c:pt>
                <c:pt idx="32">
                  <c:v>6.4770000000000003</c:v>
                </c:pt>
                <c:pt idx="33">
                  <c:v>6.4550000000000001</c:v>
                </c:pt>
                <c:pt idx="34">
                  <c:v>6.4109999999999996</c:v>
                </c:pt>
                <c:pt idx="35">
                  <c:v>6.3289999999999997</c:v>
                </c:pt>
                <c:pt idx="36">
                  <c:v>6.3019999999999996</c:v>
                </c:pt>
                <c:pt idx="37">
                  <c:v>6.298</c:v>
                </c:pt>
                <c:pt idx="38">
                  <c:v>6.2949999999999999</c:v>
                </c:pt>
                <c:pt idx="39">
                  <c:v>6.2690000000000001</c:v>
                </c:pt>
                <c:pt idx="40">
                  <c:v>6.1680000000000001</c:v>
                </c:pt>
                <c:pt idx="41">
                  <c:v>6.13</c:v>
                </c:pt>
                <c:pt idx="42">
                  <c:v>6.1230000000000002</c:v>
                </c:pt>
                <c:pt idx="43">
                  <c:v>6.0030000000000001</c:v>
                </c:pt>
                <c:pt idx="44">
                  <c:v>5.9950000000000001</c:v>
                </c:pt>
                <c:pt idx="45">
                  <c:v>5.9870000000000001</c:v>
                </c:pt>
                <c:pt idx="46">
                  <c:v>5.984</c:v>
                </c:pt>
                <c:pt idx="47">
                  <c:v>5.9749999999999996</c:v>
                </c:pt>
                <c:pt idx="48">
                  <c:v>5.96</c:v>
                </c:pt>
                <c:pt idx="49">
                  <c:v>5.9480000000000004</c:v>
                </c:pt>
                <c:pt idx="50">
                  <c:v>5.89</c:v>
                </c:pt>
                <c:pt idx="51">
                  <c:v>5.8890000000000002</c:v>
                </c:pt>
                <c:pt idx="52">
                  <c:v>5.8780000000000001</c:v>
                </c:pt>
                <c:pt idx="53">
                  <c:v>5.8550000000000004</c:v>
                </c:pt>
                <c:pt idx="54">
                  <c:v>5.8479999999999999</c:v>
                </c:pt>
                <c:pt idx="55">
                  <c:v>5.8330000000000002</c:v>
                </c:pt>
                <c:pt idx="56">
                  <c:v>5.8280000000000003</c:v>
                </c:pt>
                <c:pt idx="57">
                  <c:v>5.8239999999999998</c:v>
                </c:pt>
                <c:pt idx="58">
                  <c:v>5.8129999999999997</c:v>
                </c:pt>
                <c:pt idx="59">
                  <c:v>5.7910000000000004</c:v>
                </c:pt>
                <c:pt idx="60">
                  <c:v>5.77</c:v>
                </c:pt>
                <c:pt idx="61">
                  <c:v>5.7590000000000003</c:v>
                </c:pt>
                <c:pt idx="62">
                  <c:v>5.7539999999999996</c:v>
                </c:pt>
                <c:pt idx="63">
                  <c:v>5.7160000000000002</c:v>
                </c:pt>
                <c:pt idx="64">
                  <c:v>5.7089999999999996</c:v>
                </c:pt>
                <c:pt idx="65">
                  <c:v>5.6950000000000003</c:v>
                </c:pt>
                <c:pt idx="66">
                  <c:v>5.6890000000000001</c:v>
                </c:pt>
                <c:pt idx="67">
                  <c:v>5.6050000000000004</c:v>
                </c:pt>
                <c:pt idx="68">
                  <c:v>5.5890000000000004</c:v>
                </c:pt>
                <c:pt idx="69">
                  <c:v>5.548</c:v>
                </c:pt>
                <c:pt idx="70">
                  <c:v>5.4770000000000003</c:v>
                </c:pt>
                <c:pt idx="71">
                  <c:v>5.4740000000000002</c:v>
                </c:pt>
                <c:pt idx="72">
                  <c:v>5.4290000000000003</c:v>
                </c:pt>
                <c:pt idx="73">
                  <c:v>5.399</c:v>
                </c:pt>
                <c:pt idx="74">
                  <c:v>5.36</c:v>
                </c:pt>
                <c:pt idx="75">
                  <c:v>5.3319999999999999</c:v>
                </c:pt>
                <c:pt idx="76">
                  <c:v>5.2859999999999996</c:v>
                </c:pt>
                <c:pt idx="77">
                  <c:v>5.2679999999999998</c:v>
                </c:pt>
                <c:pt idx="78">
                  <c:v>5.2530000000000001</c:v>
                </c:pt>
                <c:pt idx="79">
                  <c:v>5.2119999999999997</c:v>
                </c:pt>
                <c:pt idx="80">
                  <c:v>5.194</c:v>
                </c:pt>
                <c:pt idx="81">
                  <c:v>5.1920000000000002</c:v>
                </c:pt>
                <c:pt idx="82">
                  <c:v>5.1920000000000002</c:v>
                </c:pt>
                <c:pt idx="83">
                  <c:v>5.14</c:v>
                </c:pt>
                <c:pt idx="84">
                  <c:v>5.1289999999999996</c:v>
                </c:pt>
                <c:pt idx="85">
                  <c:v>5.1239999999999997</c:v>
                </c:pt>
                <c:pt idx="86">
                  <c:v>5.1230000000000002</c:v>
                </c:pt>
                <c:pt idx="87">
                  <c:v>5.1020000000000003</c:v>
                </c:pt>
                <c:pt idx="88">
                  <c:v>5.0979999999999999</c:v>
                </c:pt>
                <c:pt idx="89">
                  <c:v>5.0730000000000004</c:v>
                </c:pt>
                <c:pt idx="90">
                  <c:v>5.0570000000000004</c:v>
                </c:pt>
                <c:pt idx="91">
                  <c:v>5.0129999999999999</c:v>
                </c:pt>
                <c:pt idx="92">
                  <c:v>5.0069999999999997</c:v>
                </c:pt>
                <c:pt idx="93">
                  <c:v>4.9710000000000001</c:v>
                </c:pt>
                <c:pt idx="94">
                  <c:v>4.9589999999999996</c:v>
                </c:pt>
                <c:pt idx="95">
                  <c:v>4.9489999999999998</c:v>
                </c:pt>
                <c:pt idx="96">
                  <c:v>4.8979999999999997</c:v>
                </c:pt>
                <c:pt idx="97">
                  <c:v>4.8849999999999998</c:v>
                </c:pt>
                <c:pt idx="98">
                  <c:v>4.8760000000000003</c:v>
                </c:pt>
                <c:pt idx="99">
                  <c:v>4.8739999999999997</c:v>
                </c:pt>
                <c:pt idx="100">
                  <c:v>4.867</c:v>
                </c:pt>
                <c:pt idx="101">
                  <c:v>4.8570000000000002</c:v>
                </c:pt>
                <c:pt idx="102">
                  <c:v>4.8390000000000004</c:v>
                </c:pt>
                <c:pt idx="103">
                  <c:v>4.8</c:v>
                </c:pt>
                <c:pt idx="104">
                  <c:v>4.7880000000000003</c:v>
                </c:pt>
                <c:pt idx="105">
                  <c:v>4.7859999999999996</c:v>
                </c:pt>
                <c:pt idx="106">
                  <c:v>4.7389999999999999</c:v>
                </c:pt>
                <c:pt idx="107">
                  <c:v>4.7149999999999999</c:v>
                </c:pt>
                <c:pt idx="108">
                  <c:v>4.694</c:v>
                </c:pt>
                <c:pt idx="109">
                  <c:v>4.6859999999999999</c:v>
                </c:pt>
                <c:pt idx="110">
                  <c:v>4.681</c:v>
                </c:pt>
                <c:pt idx="111">
                  <c:v>4.6769999999999996</c:v>
                </c:pt>
                <c:pt idx="112">
                  <c:v>4.6420000000000003</c:v>
                </c:pt>
                <c:pt idx="113">
                  <c:v>4.633</c:v>
                </c:pt>
                <c:pt idx="114">
                  <c:v>4.6100000000000003</c:v>
                </c:pt>
                <c:pt idx="115">
                  <c:v>4.5709999999999997</c:v>
                </c:pt>
                <c:pt idx="116">
                  <c:v>4.5650000000000004</c:v>
                </c:pt>
                <c:pt idx="117">
                  <c:v>4.55</c:v>
                </c:pt>
                <c:pt idx="118">
                  <c:v>4.5179999999999998</c:v>
                </c:pt>
                <c:pt idx="119">
                  <c:v>4.5170000000000003</c:v>
                </c:pt>
                <c:pt idx="120">
                  <c:v>4.5140000000000002</c:v>
                </c:pt>
                <c:pt idx="121">
                  <c:v>4.5119999999999996</c:v>
                </c:pt>
                <c:pt idx="122">
                  <c:v>4.5069999999999997</c:v>
                </c:pt>
                <c:pt idx="123">
                  <c:v>4.4359999999999999</c:v>
                </c:pt>
                <c:pt idx="124">
                  <c:v>4.4189999999999996</c:v>
                </c:pt>
                <c:pt idx="125">
                  <c:v>4.3689999999999998</c:v>
                </c:pt>
                <c:pt idx="126">
                  <c:v>4.3499999999999996</c:v>
                </c:pt>
                <c:pt idx="127">
                  <c:v>4.3319999999999999</c:v>
                </c:pt>
                <c:pt idx="128">
                  <c:v>4.3070000000000004</c:v>
                </c:pt>
                <c:pt idx="129">
                  <c:v>4.2969999999999997</c:v>
                </c:pt>
                <c:pt idx="130">
                  <c:v>4.2919999999999998</c:v>
                </c:pt>
                <c:pt idx="131">
                  <c:v>4.2709999999999999</c:v>
                </c:pt>
                <c:pt idx="132">
                  <c:v>4.2519999999999998</c:v>
                </c:pt>
                <c:pt idx="133">
                  <c:v>4.218</c:v>
                </c:pt>
                <c:pt idx="134">
                  <c:v>4.194</c:v>
                </c:pt>
                <c:pt idx="135">
                  <c:v>4.077</c:v>
                </c:pt>
                <c:pt idx="136">
                  <c:v>4.0330000000000004</c:v>
                </c:pt>
                <c:pt idx="137">
                  <c:v>3.9950000000000001</c:v>
                </c:pt>
                <c:pt idx="138">
                  <c:v>3.9889999999999999</c:v>
                </c:pt>
                <c:pt idx="139">
                  <c:v>3.956</c:v>
                </c:pt>
                <c:pt idx="140">
                  <c:v>3.931</c:v>
                </c:pt>
                <c:pt idx="141">
                  <c:v>3.9039999999999999</c:v>
                </c:pt>
                <c:pt idx="142">
                  <c:v>3.8959999999999999</c:v>
                </c:pt>
                <c:pt idx="143">
                  <c:v>3.8450000000000002</c:v>
                </c:pt>
                <c:pt idx="144">
                  <c:v>3.819</c:v>
                </c:pt>
                <c:pt idx="145">
                  <c:v>3.7810000000000001</c:v>
                </c:pt>
                <c:pt idx="146">
                  <c:v>3.681</c:v>
                </c:pt>
                <c:pt idx="147">
                  <c:v>3.6779999999999999</c:v>
                </c:pt>
                <c:pt idx="148">
                  <c:v>3.6669999999999998</c:v>
                </c:pt>
                <c:pt idx="149">
                  <c:v>3.6560000000000001</c:v>
                </c:pt>
                <c:pt idx="150">
                  <c:v>3.6549999999999998</c:v>
                </c:pt>
                <c:pt idx="151">
                  <c:v>3.5870000000000002</c:v>
                </c:pt>
                <c:pt idx="152">
                  <c:v>3.5750000000000002</c:v>
                </c:pt>
                <c:pt idx="153">
                  <c:v>3.4649999999999999</c:v>
                </c:pt>
                <c:pt idx="154">
                  <c:v>3.34</c:v>
                </c:pt>
                <c:pt idx="155">
                  <c:v>3.0059999999999998</c:v>
                </c:pt>
                <c:pt idx="156">
                  <c:v>2.9049999999999998</c:v>
                </c:pt>
                <c:pt idx="157">
                  <c:v>2.839</c:v>
                </c:pt>
                <c:pt idx="158">
                  <c:v>7.5259999999999998</c:v>
                </c:pt>
                <c:pt idx="159">
                  <c:v>7.5090000000000003</c:v>
                </c:pt>
                <c:pt idx="160">
                  <c:v>7.5010000000000003</c:v>
                </c:pt>
                <c:pt idx="161">
                  <c:v>7.4980000000000002</c:v>
                </c:pt>
                <c:pt idx="162">
                  <c:v>7.4130000000000003</c:v>
                </c:pt>
                <c:pt idx="163">
                  <c:v>7.4039999999999999</c:v>
                </c:pt>
                <c:pt idx="164">
                  <c:v>7.3390000000000004</c:v>
                </c:pt>
                <c:pt idx="165">
                  <c:v>7.3339999999999996</c:v>
                </c:pt>
                <c:pt idx="166">
                  <c:v>7.3129999999999997</c:v>
                </c:pt>
                <c:pt idx="167">
                  <c:v>7.2910000000000004</c:v>
                </c:pt>
                <c:pt idx="168">
                  <c:v>7.2670000000000003</c:v>
                </c:pt>
                <c:pt idx="169">
                  <c:v>7.1189999999999998</c:v>
                </c:pt>
                <c:pt idx="170">
                  <c:v>7.1040000000000001</c:v>
                </c:pt>
                <c:pt idx="171">
                  <c:v>7.0869999999999997</c:v>
                </c:pt>
                <c:pt idx="172">
                  <c:v>7.0389999999999997</c:v>
                </c:pt>
                <c:pt idx="173">
                  <c:v>6.9939999999999998</c:v>
                </c:pt>
                <c:pt idx="174">
                  <c:v>6.952</c:v>
                </c:pt>
                <c:pt idx="175">
                  <c:v>6.9290000000000003</c:v>
                </c:pt>
                <c:pt idx="176">
                  <c:v>6.907</c:v>
                </c:pt>
                <c:pt idx="177">
                  <c:v>6.8710000000000004</c:v>
                </c:pt>
                <c:pt idx="178">
                  <c:v>6.7779999999999996</c:v>
                </c:pt>
                <c:pt idx="179">
                  <c:v>6.7389999999999999</c:v>
                </c:pt>
                <c:pt idx="180">
                  <c:v>6.7249999999999996</c:v>
                </c:pt>
                <c:pt idx="181">
                  <c:v>6.7050000000000001</c:v>
                </c:pt>
                <c:pt idx="182">
                  <c:v>6.7009999999999996</c:v>
                </c:pt>
                <c:pt idx="183">
                  <c:v>6.65</c:v>
                </c:pt>
                <c:pt idx="184">
                  <c:v>6.5960000000000001</c:v>
                </c:pt>
                <c:pt idx="185">
                  <c:v>6.5730000000000004</c:v>
                </c:pt>
                <c:pt idx="186">
                  <c:v>6.5449999999999999</c:v>
                </c:pt>
                <c:pt idx="187">
                  <c:v>6.4880000000000004</c:v>
                </c:pt>
                <c:pt idx="188">
                  <c:v>6.4809999999999999</c:v>
                </c:pt>
                <c:pt idx="189">
                  <c:v>6.4779999999999998</c:v>
                </c:pt>
                <c:pt idx="190">
                  <c:v>6.4740000000000002</c:v>
                </c:pt>
                <c:pt idx="191">
                  <c:v>6.3789999999999996</c:v>
                </c:pt>
                <c:pt idx="192">
                  <c:v>6.3789999999999996</c:v>
                </c:pt>
                <c:pt idx="193">
                  <c:v>6.375</c:v>
                </c:pt>
                <c:pt idx="194">
                  <c:v>6.3609999999999998</c:v>
                </c:pt>
                <c:pt idx="195">
                  <c:v>6.3550000000000004</c:v>
                </c:pt>
                <c:pt idx="196">
                  <c:v>6.3239999999999998</c:v>
                </c:pt>
                <c:pt idx="197">
                  <c:v>6.2690000000000001</c:v>
                </c:pt>
                <c:pt idx="198">
                  <c:v>6.2389999999999999</c:v>
                </c:pt>
                <c:pt idx="199">
                  <c:v>6.218</c:v>
                </c:pt>
                <c:pt idx="200">
                  <c:v>6.1680000000000001</c:v>
                </c:pt>
                <c:pt idx="201">
                  <c:v>6.0839999999999996</c:v>
                </c:pt>
                <c:pt idx="202">
                  <c:v>6.0780000000000003</c:v>
                </c:pt>
                <c:pt idx="203">
                  <c:v>6.0679999999999996</c:v>
                </c:pt>
                <c:pt idx="204">
                  <c:v>6.0049999999999999</c:v>
                </c:pt>
                <c:pt idx="205">
                  <c:v>5.992</c:v>
                </c:pt>
                <c:pt idx="206">
                  <c:v>5.9870000000000001</c:v>
                </c:pt>
                <c:pt idx="207">
                  <c:v>5.9770000000000003</c:v>
                </c:pt>
                <c:pt idx="208">
                  <c:v>5.976</c:v>
                </c:pt>
                <c:pt idx="209">
                  <c:v>5.9560000000000004</c:v>
                </c:pt>
                <c:pt idx="210">
                  <c:v>5.9210000000000003</c:v>
                </c:pt>
                <c:pt idx="211">
                  <c:v>5.9189999999999996</c:v>
                </c:pt>
                <c:pt idx="212">
                  <c:v>5.8970000000000002</c:v>
                </c:pt>
                <c:pt idx="213">
                  <c:v>5.8559999999999999</c:v>
                </c:pt>
                <c:pt idx="214">
                  <c:v>5.835</c:v>
                </c:pt>
                <c:pt idx="215">
                  <c:v>5.835</c:v>
                </c:pt>
                <c:pt idx="216">
                  <c:v>5.8220000000000001</c:v>
                </c:pt>
                <c:pt idx="217">
                  <c:v>5.8129999999999997</c:v>
                </c:pt>
                <c:pt idx="218">
                  <c:v>5.8019999999999996</c:v>
                </c:pt>
                <c:pt idx="219">
                  <c:v>5.7709999999999999</c:v>
                </c:pt>
                <c:pt idx="220">
                  <c:v>5.7679999999999998</c:v>
                </c:pt>
                <c:pt idx="221">
                  <c:v>5.7430000000000003</c:v>
                </c:pt>
                <c:pt idx="222">
                  <c:v>5.6580000000000004</c:v>
                </c:pt>
                <c:pt idx="223">
                  <c:v>5.6479999999999997</c:v>
                </c:pt>
                <c:pt idx="224">
                  <c:v>5.6150000000000002</c:v>
                </c:pt>
                <c:pt idx="225">
                  <c:v>5.56</c:v>
                </c:pt>
                <c:pt idx="226">
                  <c:v>5.5460000000000003</c:v>
                </c:pt>
                <c:pt idx="227">
                  <c:v>5.5380000000000003</c:v>
                </c:pt>
                <c:pt idx="228">
                  <c:v>5.5279999999999996</c:v>
                </c:pt>
                <c:pt idx="229">
                  <c:v>5.5170000000000003</c:v>
                </c:pt>
                <c:pt idx="230">
                  <c:v>5.51</c:v>
                </c:pt>
                <c:pt idx="231">
                  <c:v>5.4880000000000004</c:v>
                </c:pt>
                <c:pt idx="232">
                  <c:v>5.4580000000000002</c:v>
                </c:pt>
                <c:pt idx="233">
                  <c:v>5.44</c:v>
                </c:pt>
                <c:pt idx="234">
                  <c:v>5.4009999999999998</c:v>
                </c:pt>
                <c:pt idx="235">
                  <c:v>5.3890000000000002</c:v>
                </c:pt>
                <c:pt idx="236">
                  <c:v>5.3140000000000001</c:v>
                </c:pt>
                <c:pt idx="237">
                  <c:v>5.3029999999999999</c:v>
                </c:pt>
                <c:pt idx="238">
                  <c:v>5.2910000000000004</c:v>
                </c:pt>
                <c:pt idx="239">
                  <c:v>5.2789999999999999</c:v>
                </c:pt>
                <c:pt idx="240">
                  <c:v>5.2450000000000001</c:v>
                </c:pt>
                <c:pt idx="241">
                  <c:v>5.1959999999999997</c:v>
                </c:pt>
                <c:pt idx="242">
                  <c:v>5.1849999999999996</c:v>
                </c:pt>
                <c:pt idx="243">
                  <c:v>5.1769999999999996</c:v>
                </c:pt>
                <c:pt idx="244">
                  <c:v>5.1630000000000003</c:v>
                </c:pt>
                <c:pt idx="245">
                  <c:v>5.1609999999999996</c:v>
                </c:pt>
                <c:pt idx="246">
                  <c:v>5.1550000000000002</c:v>
                </c:pt>
                <c:pt idx="247">
                  <c:v>5.1509999999999998</c:v>
                </c:pt>
                <c:pt idx="248">
                  <c:v>5.1449999999999996</c:v>
                </c:pt>
                <c:pt idx="249">
                  <c:v>5.1319999999999997</c:v>
                </c:pt>
                <c:pt idx="250">
                  <c:v>5.1289999999999996</c:v>
                </c:pt>
                <c:pt idx="251">
                  <c:v>5.1230000000000002</c:v>
                </c:pt>
                <c:pt idx="252">
                  <c:v>5.1210000000000004</c:v>
                </c:pt>
                <c:pt idx="253">
                  <c:v>5.0609999999999999</c:v>
                </c:pt>
                <c:pt idx="254">
                  <c:v>5.0570000000000004</c:v>
                </c:pt>
                <c:pt idx="255">
                  <c:v>5.0449999999999999</c:v>
                </c:pt>
                <c:pt idx="256">
                  <c:v>5.0330000000000004</c:v>
                </c:pt>
                <c:pt idx="257">
                  <c:v>4.9960000000000004</c:v>
                </c:pt>
                <c:pt idx="258">
                  <c:v>4.907</c:v>
                </c:pt>
                <c:pt idx="259">
                  <c:v>4.8760000000000003</c:v>
                </c:pt>
                <c:pt idx="260">
                  <c:v>4.875</c:v>
                </c:pt>
                <c:pt idx="261">
                  <c:v>4.8710000000000004</c:v>
                </c:pt>
                <c:pt idx="262">
                  <c:v>4.8129999999999997</c:v>
                </c:pt>
                <c:pt idx="263">
                  <c:v>4.7949999999999999</c:v>
                </c:pt>
                <c:pt idx="264">
                  <c:v>4.7930000000000001</c:v>
                </c:pt>
                <c:pt idx="265">
                  <c:v>4.7539999999999996</c:v>
                </c:pt>
                <c:pt idx="266">
                  <c:v>4.6550000000000002</c:v>
                </c:pt>
                <c:pt idx="267">
                  <c:v>4.6429999999999998</c:v>
                </c:pt>
                <c:pt idx="268">
                  <c:v>4.6349999999999998</c:v>
                </c:pt>
                <c:pt idx="269">
                  <c:v>4.5750000000000002</c:v>
                </c:pt>
                <c:pt idx="270">
                  <c:v>4.5739999999999998</c:v>
                </c:pt>
                <c:pt idx="271">
                  <c:v>4.5129999999999999</c:v>
                </c:pt>
                <c:pt idx="272">
                  <c:v>4.508</c:v>
                </c:pt>
                <c:pt idx="273">
                  <c:v>4.4589999999999996</c:v>
                </c:pt>
                <c:pt idx="274">
                  <c:v>4.415</c:v>
                </c:pt>
                <c:pt idx="275">
                  <c:v>4.4039999999999999</c:v>
                </c:pt>
                <c:pt idx="276">
                  <c:v>4.3949999999999996</c:v>
                </c:pt>
                <c:pt idx="277">
                  <c:v>4.3620000000000001</c:v>
                </c:pt>
                <c:pt idx="278">
                  <c:v>4.3600000000000003</c:v>
                </c:pt>
                <c:pt idx="279">
                  <c:v>4.3559999999999999</c:v>
                </c:pt>
                <c:pt idx="280">
                  <c:v>4.3239999999999998</c:v>
                </c:pt>
                <c:pt idx="281">
                  <c:v>4.2759999999999998</c:v>
                </c:pt>
                <c:pt idx="282">
                  <c:v>4.2720000000000002</c:v>
                </c:pt>
                <c:pt idx="283">
                  <c:v>4.2519999999999998</c:v>
                </c:pt>
                <c:pt idx="284">
                  <c:v>4.2359999999999998</c:v>
                </c:pt>
                <c:pt idx="285">
                  <c:v>4.2190000000000003</c:v>
                </c:pt>
                <c:pt idx="286">
                  <c:v>4.2169999999999996</c:v>
                </c:pt>
                <c:pt idx="287">
                  <c:v>4.2009999999999996</c:v>
                </c:pt>
                <c:pt idx="288">
                  <c:v>4.1929999999999996</c:v>
                </c:pt>
                <c:pt idx="289">
                  <c:v>4.1559999999999997</c:v>
                </c:pt>
                <c:pt idx="290">
                  <c:v>4.1390000000000002</c:v>
                </c:pt>
                <c:pt idx="291">
                  <c:v>4.1210000000000004</c:v>
                </c:pt>
                <c:pt idx="292">
                  <c:v>4.0730000000000004</c:v>
                </c:pt>
                <c:pt idx="293">
                  <c:v>4.0279999999999996</c:v>
                </c:pt>
                <c:pt idx="294">
                  <c:v>3.9740000000000002</c:v>
                </c:pt>
                <c:pt idx="295">
                  <c:v>3.956</c:v>
                </c:pt>
                <c:pt idx="296">
                  <c:v>3.9159999999999999</c:v>
                </c:pt>
                <c:pt idx="297">
                  <c:v>3.907</c:v>
                </c:pt>
                <c:pt idx="298">
                  <c:v>3.8660000000000001</c:v>
                </c:pt>
                <c:pt idx="299">
                  <c:v>3.8559999999999999</c:v>
                </c:pt>
                <c:pt idx="300">
                  <c:v>3.8319999999999999</c:v>
                </c:pt>
                <c:pt idx="301">
                  <c:v>3.7629999999999999</c:v>
                </c:pt>
                <c:pt idx="302">
                  <c:v>3.7389999999999999</c:v>
                </c:pt>
                <c:pt idx="303">
                  <c:v>3.7389999999999999</c:v>
                </c:pt>
                <c:pt idx="304">
                  <c:v>3.7240000000000002</c:v>
                </c:pt>
                <c:pt idx="305">
                  <c:v>3.6949999999999998</c:v>
                </c:pt>
                <c:pt idx="306">
                  <c:v>3.6659999999999999</c:v>
                </c:pt>
                <c:pt idx="307">
                  <c:v>3.6219999999999999</c:v>
                </c:pt>
                <c:pt idx="308">
                  <c:v>3.6070000000000002</c:v>
                </c:pt>
                <c:pt idx="309">
                  <c:v>3.5150000000000001</c:v>
                </c:pt>
                <c:pt idx="310">
                  <c:v>3.484</c:v>
                </c:pt>
                <c:pt idx="311">
                  <c:v>3.36</c:v>
                </c:pt>
                <c:pt idx="312">
                  <c:v>3.3029999999999999</c:v>
                </c:pt>
                <c:pt idx="313">
                  <c:v>3.069</c:v>
                </c:pt>
                <c:pt idx="314">
                  <c:v>2.9049999999999998</c:v>
                </c:pt>
                <c:pt idx="315">
                  <c:v>7.5370001792907697</c:v>
                </c:pt>
                <c:pt idx="316">
                  <c:v>7.5219998359680202</c:v>
                </c:pt>
                <c:pt idx="317">
                  <c:v>7.5040001869201696</c:v>
                </c:pt>
                <c:pt idx="318">
                  <c:v>7.4939999580383301</c:v>
                </c:pt>
                <c:pt idx="319">
                  <c:v>7.4689998626709002</c:v>
                </c:pt>
                <c:pt idx="320">
                  <c:v>7.3769998550415004</c:v>
                </c:pt>
                <c:pt idx="321">
                  <c:v>7.31599998474121</c:v>
                </c:pt>
                <c:pt idx="322">
                  <c:v>7.3140001296997097</c:v>
                </c:pt>
                <c:pt idx="323">
                  <c:v>7.2839999198913601</c:v>
                </c:pt>
                <c:pt idx="324">
                  <c:v>7.2839999198913601</c:v>
                </c:pt>
                <c:pt idx="325">
                  <c:v>7.2129998207092303</c:v>
                </c:pt>
                <c:pt idx="326">
                  <c:v>7.0789999961853001</c:v>
                </c:pt>
                <c:pt idx="327">
                  <c:v>7.0060000419616699</c:v>
                </c:pt>
                <c:pt idx="328">
                  <c:v>6.9930000305175799</c:v>
                </c:pt>
                <c:pt idx="329">
                  <c:v>6.9770002365112296</c:v>
                </c:pt>
                <c:pt idx="330">
                  <c:v>6.9510002136230504</c:v>
                </c:pt>
                <c:pt idx="331">
                  <c:v>6.8909997940063503</c:v>
                </c:pt>
                <c:pt idx="332">
                  <c:v>6.8629999160766602</c:v>
                </c:pt>
                <c:pt idx="333">
                  <c:v>6.7140002250671396</c:v>
                </c:pt>
                <c:pt idx="334">
                  <c:v>6.65199995040894</c:v>
                </c:pt>
                <c:pt idx="335">
                  <c:v>6.6479997634887704</c:v>
                </c:pt>
                <c:pt idx="336">
                  <c:v>6.6350002288818404</c:v>
                </c:pt>
                <c:pt idx="337">
                  <c:v>6.6090002059936497</c:v>
                </c:pt>
                <c:pt idx="338">
                  <c:v>6.59899997711182</c:v>
                </c:pt>
                <c:pt idx="339">
                  <c:v>6.5780000686645499</c:v>
                </c:pt>
                <c:pt idx="340">
                  <c:v>6.57200002670288</c:v>
                </c:pt>
                <c:pt idx="341">
                  <c:v>6.52699995040894</c:v>
                </c:pt>
                <c:pt idx="342">
                  <c:v>6.4539999961853001</c:v>
                </c:pt>
                <c:pt idx="343">
                  <c:v>6.4539999961853001</c:v>
                </c:pt>
                <c:pt idx="344">
                  <c:v>6.4520001411437997</c:v>
                </c:pt>
                <c:pt idx="345">
                  <c:v>6.4419999122619602</c:v>
                </c:pt>
                <c:pt idx="346">
                  <c:v>6.4239997863769496</c:v>
                </c:pt>
                <c:pt idx="347">
                  <c:v>6.4219999313354501</c:v>
                </c:pt>
                <c:pt idx="348">
                  <c:v>6.4029998779296902</c:v>
                </c:pt>
                <c:pt idx="349">
                  <c:v>6.375</c:v>
                </c:pt>
                <c:pt idx="350">
                  <c:v>6.3569998741149902</c:v>
                </c:pt>
                <c:pt idx="351">
                  <c:v>6.3439998626709002</c:v>
                </c:pt>
                <c:pt idx="352">
                  <c:v>6.1680002212524396</c:v>
                </c:pt>
                <c:pt idx="353">
                  <c:v>6.1050000190734899</c:v>
                </c:pt>
                <c:pt idx="354">
                  <c:v>6.09800004959106</c:v>
                </c:pt>
                <c:pt idx="355">
                  <c:v>6.0869998931884801</c:v>
                </c:pt>
                <c:pt idx="356">
                  <c:v>6.0840001106262198</c:v>
                </c:pt>
                <c:pt idx="357">
                  <c:v>6.0710000991821298</c:v>
                </c:pt>
                <c:pt idx="358">
                  <c:v>6.0079998970031703</c:v>
                </c:pt>
                <c:pt idx="359">
                  <c:v>6.0029997825622603</c:v>
                </c:pt>
                <c:pt idx="360">
                  <c:v>5.97300004959106</c:v>
                </c:pt>
                <c:pt idx="361">
                  <c:v>5.9710001945495597</c:v>
                </c:pt>
                <c:pt idx="362">
                  <c:v>5.9640002250671396</c:v>
                </c:pt>
                <c:pt idx="363">
                  <c:v>5.9629998207092303</c:v>
                </c:pt>
                <c:pt idx="364">
                  <c:v>5.9559998512268102</c:v>
                </c:pt>
                <c:pt idx="365">
                  <c:v>5.9200000762939498</c:v>
                </c:pt>
                <c:pt idx="366">
                  <c:v>5.90199995040894</c:v>
                </c:pt>
                <c:pt idx="367">
                  <c:v>5.8720002174377397</c:v>
                </c:pt>
                <c:pt idx="368">
                  <c:v>5.8499999046325701</c:v>
                </c:pt>
                <c:pt idx="369">
                  <c:v>5.8379998207092303</c:v>
                </c:pt>
                <c:pt idx="370">
                  <c:v>5.8379998207092303</c:v>
                </c:pt>
                <c:pt idx="371">
                  <c:v>5.8249998092651403</c:v>
                </c:pt>
                <c:pt idx="372">
                  <c:v>5.8229999542236301</c:v>
                </c:pt>
                <c:pt idx="373">
                  <c:v>5.82200002670288</c:v>
                </c:pt>
                <c:pt idx="374">
                  <c:v>5.8189997673034703</c:v>
                </c:pt>
                <c:pt idx="375">
                  <c:v>5.8099999427795401</c:v>
                </c:pt>
                <c:pt idx="376">
                  <c:v>5.7579998970031703</c:v>
                </c:pt>
                <c:pt idx="377">
                  <c:v>5.7150001525878897</c:v>
                </c:pt>
                <c:pt idx="378">
                  <c:v>5.6290001869201696</c:v>
                </c:pt>
                <c:pt idx="379">
                  <c:v>5.6209998130798304</c:v>
                </c:pt>
                <c:pt idx="380">
                  <c:v>5.6110000610351598</c:v>
                </c:pt>
                <c:pt idx="381">
                  <c:v>5.5689997673034703</c:v>
                </c:pt>
                <c:pt idx="382">
                  <c:v>5.5250000953674299</c:v>
                </c:pt>
                <c:pt idx="383">
                  <c:v>5.5</c:v>
                </c:pt>
                <c:pt idx="384">
                  <c:v>5.4930000305175799</c:v>
                </c:pt>
                <c:pt idx="385">
                  <c:v>5.4720001220703098</c:v>
                </c:pt>
                <c:pt idx="386">
                  <c:v>5.4299998283386204</c:v>
                </c:pt>
                <c:pt idx="387">
                  <c:v>5.3949999809265101</c:v>
                </c:pt>
                <c:pt idx="388">
                  <c:v>5.3359999656677202</c:v>
                </c:pt>
                <c:pt idx="389">
                  <c:v>5.3239998817443803</c:v>
                </c:pt>
                <c:pt idx="390">
                  <c:v>5.3109998703002903</c:v>
                </c:pt>
                <c:pt idx="391">
                  <c:v>5.2930002212524396</c:v>
                </c:pt>
                <c:pt idx="392">
                  <c:v>5.2789998054504403</c:v>
                </c:pt>
                <c:pt idx="393">
                  <c:v>5.2729997634887704</c:v>
                </c:pt>
                <c:pt idx="394">
                  <c:v>5.2690000534057599</c:v>
                </c:pt>
                <c:pt idx="395">
                  <c:v>5.2620000839233398</c:v>
                </c:pt>
                <c:pt idx="396">
                  <c:v>5.25</c:v>
                </c:pt>
                <c:pt idx="397">
                  <c:v>5.23699998855591</c:v>
                </c:pt>
                <c:pt idx="398">
                  <c:v>5.2350001335143999</c:v>
                </c:pt>
                <c:pt idx="399">
                  <c:v>5.2340002059936497</c:v>
                </c:pt>
                <c:pt idx="400">
                  <c:v>5.2300000190734899</c:v>
                </c:pt>
                <c:pt idx="401">
                  <c:v>5.2270002365112296</c:v>
                </c:pt>
                <c:pt idx="402">
                  <c:v>5.2249999046325701</c:v>
                </c:pt>
                <c:pt idx="403">
                  <c:v>5.1950001716613796</c:v>
                </c:pt>
                <c:pt idx="404">
                  <c:v>5.1820001602172896</c:v>
                </c:pt>
                <c:pt idx="405">
                  <c:v>5.1810002326965297</c:v>
                </c:pt>
                <c:pt idx="406">
                  <c:v>5.1750001907348597</c:v>
                </c:pt>
                <c:pt idx="407">
                  <c:v>5.15100002288818</c:v>
                </c:pt>
                <c:pt idx="408">
                  <c:v>5.0739998817443803</c:v>
                </c:pt>
                <c:pt idx="409">
                  <c:v>5.0739998817443803</c:v>
                </c:pt>
                <c:pt idx="410">
                  <c:v>5.0409998893737802</c:v>
                </c:pt>
                <c:pt idx="411">
                  <c:v>5.0110001564025897</c:v>
                </c:pt>
                <c:pt idx="412">
                  <c:v>5.0040001869201696</c:v>
                </c:pt>
                <c:pt idx="413">
                  <c:v>4.9619998931884801</c:v>
                </c:pt>
                <c:pt idx="414">
                  <c:v>4.9549999237060502</c:v>
                </c:pt>
                <c:pt idx="415">
                  <c:v>4.8289999961853001</c:v>
                </c:pt>
                <c:pt idx="416">
                  <c:v>4.8049998283386204</c:v>
                </c:pt>
                <c:pt idx="417">
                  <c:v>4.7750000953674299</c:v>
                </c:pt>
                <c:pt idx="418">
                  <c:v>4.7350001335143999</c:v>
                </c:pt>
                <c:pt idx="419">
                  <c:v>4.7140002250671396</c:v>
                </c:pt>
                <c:pt idx="420">
                  <c:v>4.7090001106262198</c:v>
                </c:pt>
                <c:pt idx="421">
                  <c:v>4.6950001716613796</c:v>
                </c:pt>
                <c:pt idx="422">
                  <c:v>4.6919999122619602</c:v>
                </c:pt>
                <c:pt idx="423">
                  <c:v>4.6440000534057599</c:v>
                </c:pt>
                <c:pt idx="424">
                  <c:v>4.6079998016357404</c:v>
                </c:pt>
                <c:pt idx="425">
                  <c:v>4.5739998817443803</c:v>
                </c:pt>
                <c:pt idx="426">
                  <c:v>4.55299997329712</c:v>
                </c:pt>
                <c:pt idx="427">
                  <c:v>4.5500001907348597</c:v>
                </c:pt>
                <c:pt idx="428">
                  <c:v>4.5450000762939498</c:v>
                </c:pt>
                <c:pt idx="429">
                  <c:v>4.5349998474121103</c:v>
                </c:pt>
                <c:pt idx="430">
                  <c:v>4.5139999389648402</c:v>
                </c:pt>
                <c:pt idx="431">
                  <c:v>4.4970002174377397</c:v>
                </c:pt>
                <c:pt idx="432">
                  <c:v>4.4650001525878897</c:v>
                </c:pt>
                <c:pt idx="433">
                  <c:v>4.46000003814697</c:v>
                </c:pt>
                <c:pt idx="434">
                  <c:v>4.4400000572204599</c:v>
                </c:pt>
                <c:pt idx="435">
                  <c:v>4.3759999275207502</c:v>
                </c:pt>
                <c:pt idx="436">
                  <c:v>4.3150000572204599</c:v>
                </c:pt>
                <c:pt idx="437">
                  <c:v>4.2919998168945304</c:v>
                </c:pt>
                <c:pt idx="438">
                  <c:v>4.2909998893737802</c:v>
                </c:pt>
                <c:pt idx="439">
                  <c:v>4.2859997749328604</c:v>
                </c:pt>
                <c:pt idx="440">
                  <c:v>4.2800002098083496</c:v>
                </c:pt>
                <c:pt idx="441">
                  <c:v>4.1900000572204599</c:v>
                </c:pt>
                <c:pt idx="442">
                  <c:v>4.1799998283386204</c:v>
                </c:pt>
                <c:pt idx="443">
                  <c:v>4.1680002212524396</c:v>
                </c:pt>
                <c:pt idx="444">
                  <c:v>4.1389999389648402</c:v>
                </c:pt>
                <c:pt idx="445">
                  <c:v>4.1199998855590803</c:v>
                </c:pt>
                <c:pt idx="446">
                  <c:v>4.0960001945495597</c:v>
                </c:pt>
                <c:pt idx="447">
                  <c:v>4.0809998512268102</c:v>
                </c:pt>
                <c:pt idx="448">
                  <c:v>4.03200006484985</c:v>
                </c:pt>
                <c:pt idx="449">
                  <c:v>4.0279998779296902</c:v>
                </c:pt>
                <c:pt idx="450">
                  <c:v>3.9700000286102299</c:v>
                </c:pt>
                <c:pt idx="451">
                  <c:v>3.9360001087188698</c:v>
                </c:pt>
                <c:pt idx="452">
                  <c:v>3.875</c:v>
                </c:pt>
                <c:pt idx="453">
                  <c:v>3.8080000877380402</c:v>
                </c:pt>
                <c:pt idx="454">
                  <c:v>3.7950000762939502</c:v>
                </c:pt>
                <c:pt idx="455">
                  <c:v>3.7939999103546098</c:v>
                </c:pt>
                <c:pt idx="456">
                  <c:v>3.7660000324249299</c:v>
                </c:pt>
                <c:pt idx="457">
                  <c:v>3.65700006484985</c:v>
                </c:pt>
                <c:pt idx="458">
                  <c:v>3.6440000534057599</c:v>
                </c:pt>
                <c:pt idx="459">
                  <c:v>3.6029999256134002</c:v>
                </c:pt>
                <c:pt idx="460">
                  <c:v>3.59299993515015</c:v>
                </c:pt>
                <c:pt idx="461">
                  <c:v>3.5910000801086399</c:v>
                </c:pt>
                <c:pt idx="462">
                  <c:v>3.5329999923706099</c:v>
                </c:pt>
                <c:pt idx="463">
                  <c:v>3.5069999694824201</c:v>
                </c:pt>
                <c:pt idx="464">
                  <c:v>3.4949998855590798</c:v>
                </c:pt>
                <c:pt idx="465">
                  <c:v>3.4709999561309801</c:v>
                </c:pt>
                <c:pt idx="466">
                  <c:v>3.4619998931884801</c:v>
                </c:pt>
                <c:pt idx="467">
                  <c:v>3.34899997711182</c:v>
                </c:pt>
                <c:pt idx="468">
                  <c:v>2.9049999713897701</c:v>
                </c:pt>
                <c:pt idx="469">
                  <c:v>2.6930000782012899</c:v>
                </c:pt>
                <c:pt idx="470">
                  <c:v>7.6319999999999997</c:v>
                </c:pt>
                <c:pt idx="471">
                  <c:v>7.5940000000000003</c:v>
                </c:pt>
                <c:pt idx="472">
                  <c:v>7.5549999999999997</c:v>
                </c:pt>
                <c:pt idx="473">
                  <c:v>7.4950000000000001</c:v>
                </c:pt>
                <c:pt idx="474">
                  <c:v>7.4870000000000001</c:v>
                </c:pt>
                <c:pt idx="475">
                  <c:v>7.4409999999999998</c:v>
                </c:pt>
                <c:pt idx="476">
                  <c:v>7.3280000000000003</c:v>
                </c:pt>
                <c:pt idx="477">
                  <c:v>7.3239999999999998</c:v>
                </c:pt>
                <c:pt idx="478">
                  <c:v>7.3140000000000001</c:v>
                </c:pt>
                <c:pt idx="479">
                  <c:v>7.2720000000000002</c:v>
                </c:pt>
                <c:pt idx="480">
                  <c:v>7.19</c:v>
                </c:pt>
                <c:pt idx="481">
                  <c:v>7.1390000000000002</c:v>
                </c:pt>
                <c:pt idx="482">
                  <c:v>7.0720000000000001</c:v>
                </c:pt>
                <c:pt idx="483">
                  <c:v>6.9770000000000003</c:v>
                </c:pt>
                <c:pt idx="484">
                  <c:v>6.9649999999999999</c:v>
                </c:pt>
                <c:pt idx="485">
                  <c:v>6.9269999999999996</c:v>
                </c:pt>
                <c:pt idx="486">
                  <c:v>6.91</c:v>
                </c:pt>
                <c:pt idx="487">
                  <c:v>6.8860000000000001</c:v>
                </c:pt>
                <c:pt idx="488">
                  <c:v>6.8140000000000001</c:v>
                </c:pt>
                <c:pt idx="489">
                  <c:v>6.7110000000000003</c:v>
                </c:pt>
                <c:pt idx="490">
                  <c:v>6.6269999999999998</c:v>
                </c:pt>
                <c:pt idx="491">
                  <c:v>6.4889999999999999</c:v>
                </c:pt>
                <c:pt idx="492">
                  <c:v>6.4880000000000004</c:v>
                </c:pt>
                <c:pt idx="493">
                  <c:v>6.476</c:v>
                </c:pt>
                <c:pt idx="494">
                  <c:v>6.4409999999999998</c:v>
                </c:pt>
                <c:pt idx="495">
                  <c:v>6.43</c:v>
                </c:pt>
                <c:pt idx="496">
                  <c:v>6.4189999999999996</c:v>
                </c:pt>
                <c:pt idx="497">
                  <c:v>6.3879999999999999</c:v>
                </c:pt>
                <c:pt idx="498">
                  <c:v>6.3819999999999997</c:v>
                </c:pt>
                <c:pt idx="499">
                  <c:v>6.3789999999999996</c:v>
                </c:pt>
                <c:pt idx="500">
                  <c:v>6.3739999999999997</c:v>
                </c:pt>
                <c:pt idx="501">
                  <c:v>6.3710000000000004</c:v>
                </c:pt>
                <c:pt idx="502">
                  <c:v>6.343</c:v>
                </c:pt>
                <c:pt idx="503">
                  <c:v>6.3220000000000001</c:v>
                </c:pt>
                <c:pt idx="504">
                  <c:v>6.31</c:v>
                </c:pt>
                <c:pt idx="505">
                  <c:v>6.26</c:v>
                </c:pt>
                <c:pt idx="506">
                  <c:v>6.1920000000000002</c:v>
                </c:pt>
                <c:pt idx="507">
                  <c:v>6.173</c:v>
                </c:pt>
                <c:pt idx="508">
                  <c:v>6.1669999999999998</c:v>
                </c:pt>
                <c:pt idx="509">
                  <c:v>6.141</c:v>
                </c:pt>
                <c:pt idx="510">
                  <c:v>6.1230000000000002</c:v>
                </c:pt>
                <c:pt idx="511">
                  <c:v>6.1050000000000004</c:v>
                </c:pt>
                <c:pt idx="512">
                  <c:v>6.0960000000000001</c:v>
                </c:pt>
                <c:pt idx="513">
                  <c:v>6.0830000000000002</c:v>
                </c:pt>
                <c:pt idx="514">
                  <c:v>6.0720000000000001</c:v>
                </c:pt>
                <c:pt idx="515">
                  <c:v>6</c:v>
                </c:pt>
                <c:pt idx="516">
                  <c:v>5.9729999999999999</c:v>
                </c:pt>
                <c:pt idx="517">
                  <c:v>5.9560000000000004</c:v>
                </c:pt>
                <c:pt idx="518">
                  <c:v>5.952</c:v>
                </c:pt>
                <c:pt idx="519">
                  <c:v>5.9480000000000004</c:v>
                </c:pt>
                <c:pt idx="520">
                  <c:v>5.9450000000000003</c:v>
                </c:pt>
                <c:pt idx="521">
                  <c:v>5.9329999999999998</c:v>
                </c:pt>
                <c:pt idx="522">
                  <c:v>5.915</c:v>
                </c:pt>
                <c:pt idx="523">
                  <c:v>5.891</c:v>
                </c:pt>
                <c:pt idx="524">
                  <c:v>5.89</c:v>
                </c:pt>
                <c:pt idx="525">
                  <c:v>5.875</c:v>
                </c:pt>
                <c:pt idx="526">
                  <c:v>5.835</c:v>
                </c:pt>
                <c:pt idx="527">
                  <c:v>5.81</c:v>
                </c:pt>
                <c:pt idx="528">
                  <c:v>5.79</c:v>
                </c:pt>
                <c:pt idx="529">
                  <c:v>5.7619999999999996</c:v>
                </c:pt>
                <c:pt idx="530">
                  <c:v>5.7519999999999998</c:v>
                </c:pt>
                <c:pt idx="531">
                  <c:v>5.7389999999999999</c:v>
                </c:pt>
                <c:pt idx="532">
                  <c:v>5.681</c:v>
                </c:pt>
                <c:pt idx="533">
                  <c:v>5.6630000000000003</c:v>
                </c:pt>
                <c:pt idx="534">
                  <c:v>5.6619999999999999</c:v>
                </c:pt>
                <c:pt idx="535">
                  <c:v>5.64</c:v>
                </c:pt>
                <c:pt idx="536">
                  <c:v>5.6360000000000001</c:v>
                </c:pt>
                <c:pt idx="537">
                  <c:v>5.62</c:v>
                </c:pt>
                <c:pt idx="538">
                  <c:v>5.5659999999999998</c:v>
                </c:pt>
                <c:pt idx="539">
                  <c:v>5.524</c:v>
                </c:pt>
                <c:pt idx="540">
                  <c:v>5.5039999999999996</c:v>
                </c:pt>
                <c:pt idx="541">
                  <c:v>5.4829999999999997</c:v>
                </c:pt>
                <c:pt idx="542">
                  <c:v>5.4829999999999997</c:v>
                </c:pt>
                <c:pt idx="543">
                  <c:v>5.4720000000000004</c:v>
                </c:pt>
                <c:pt idx="544">
                  <c:v>5.43</c:v>
                </c:pt>
                <c:pt idx="545">
                  <c:v>5.41</c:v>
                </c:pt>
                <c:pt idx="546">
                  <c:v>5.3979999999999997</c:v>
                </c:pt>
                <c:pt idx="547">
                  <c:v>5.3579999999999997</c:v>
                </c:pt>
                <c:pt idx="548">
                  <c:v>5.3579999999999997</c:v>
                </c:pt>
                <c:pt idx="549">
                  <c:v>5.3470000000000004</c:v>
                </c:pt>
                <c:pt idx="550">
                  <c:v>5.3209999999999997</c:v>
                </c:pt>
                <c:pt idx="551">
                  <c:v>5.3019999999999996</c:v>
                </c:pt>
                <c:pt idx="552">
                  <c:v>5.2949999999999999</c:v>
                </c:pt>
                <c:pt idx="553">
                  <c:v>5.2539999999999996</c:v>
                </c:pt>
                <c:pt idx="554">
                  <c:v>5.2460000000000004</c:v>
                </c:pt>
                <c:pt idx="555">
                  <c:v>5.2009999999999996</c:v>
                </c:pt>
                <c:pt idx="556">
                  <c:v>5.1989999999999998</c:v>
                </c:pt>
                <c:pt idx="557">
                  <c:v>5.1849999999999996</c:v>
                </c:pt>
                <c:pt idx="558">
                  <c:v>5.1609999999999996</c:v>
                </c:pt>
                <c:pt idx="559">
                  <c:v>5.1550000000000002</c:v>
                </c:pt>
                <c:pt idx="560">
                  <c:v>5.1310000000000002</c:v>
                </c:pt>
                <c:pt idx="561">
                  <c:v>5.1289999999999996</c:v>
                </c:pt>
                <c:pt idx="562">
                  <c:v>5.125</c:v>
                </c:pt>
                <c:pt idx="563">
                  <c:v>5.1029999999999998</c:v>
                </c:pt>
                <c:pt idx="564">
                  <c:v>5.093</c:v>
                </c:pt>
                <c:pt idx="565">
                  <c:v>5.0819999999999999</c:v>
                </c:pt>
                <c:pt idx="566">
                  <c:v>4.9820000000000002</c:v>
                </c:pt>
                <c:pt idx="567">
                  <c:v>4.9749999999999996</c:v>
                </c:pt>
                <c:pt idx="568">
                  <c:v>4.9329999999999998</c:v>
                </c:pt>
                <c:pt idx="569">
                  <c:v>4.88</c:v>
                </c:pt>
                <c:pt idx="570">
                  <c:v>4.806</c:v>
                </c:pt>
                <c:pt idx="571">
                  <c:v>4.758</c:v>
                </c:pt>
                <c:pt idx="572">
                  <c:v>4.7430000000000003</c:v>
                </c:pt>
                <c:pt idx="573">
                  <c:v>4.7240000000000002</c:v>
                </c:pt>
                <c:pt idx="574">
                  <c:v>4.7069999999999999</c:v>
                </c:pt>
                <c:pt idx="575">
                  <c:v>4.6710000000000003</c:v>
                </c:pt>
                <c:pt idx="576">
                  <c:v>4.657</c:v>
                </c:pt>
                <c:pt idx="577">
                  <c:v>4.6310000000000002</c:v>
                </c:pt>
                <c:pt idx="578">
                  <c:v>4.6230000000000002</c:v>
                </c:pt>
                <c:pt idx="579">
                  <c:v>4.5919999999999996</c:v>
                </c:pt>
                <c:pt idx="580">
                  <c:v>4.5860000000000003</c:v>
                </c:pt>
                <c:pt idx="581">
                  <c:v>4.5709999999999997</c:v>
                </c:pt>
                <c:pt idx="582">
                  <c:v>4.5590000000000002</c:v>
                </c:pt>
                <c:pt idx="583">
                  <c:v>4.5</c:v>
                </c:pt>
                <c:pt idx="584">
                  <c:v>4.4710000000000001</c:v>
                </c:pt>
                <c:pt idx="585">
                  <c:v>4.4560000000000004</c:v>
                </c:pt>
                <c:pt idx="586">
                  <c:v>4.4470000000000001</c:v>
                </c:pt>
                <c:pt idx="587">
                  <c:v>4.4409999999999998</c:v>
                </c:pt>
                <c:pt idx="588">
                  <c:v>4.4329999999999998</c:v>
                </c:pt>
                <c:pt idx="589">
                  <c:v>4.4240000000000004</c:v>
                </c:pt>
                <c:pt idx="590">
                  <c:v>4.4189999999999996</c:v>
                </c:pt>
                <c:pt idx="591">
                  <c:v>4.4169999999999998</c:v>
                </c:pt>
                <c:pt idx="592">
                  <c:v>4.41</c:v>
                </c:pt>
                <c:pt idx="593">
                  <c:v>4.3769999999999998</c:v>
                </c:pt>
                <c:pt idx="594">
                  <c:v>4.3559999999999999</c:v>
                </c:pt>
                <c:pt idx="595">
                  <c:v>4.3499999999999996</c:v>
                </c:pt>
                <c:pt idx="596">
                  <c:v>4.34</c:v>
                </c:pt>
                <c:pt idx="597">
                  <c:v>4.3209999999999997</c:v>
                </c:pt>
                <c:pt idx="598">
                  <c:v>4.3079999999999998</c:v>
                </c:pt>
                <c:pt idx="599">
                  <c:v>4.3010000000000002</c:v>
                </c:pt>
                <c:pt idx="600">
                  <c:v>4.2450000000000001</c:v>
                </c:pt>
                <c:pt idx="601">
                  <c:v>4.1900000000000004</c:v>
                </c:pt>
                <c:pt idx="602">
                  <c:v>4.1660000000000004</c:v>
                </c:pt>
                <c:pt idx="603">
                  <c:v>4.1609999999999996</c:v>
                </c:pt>
                <c:pt idx="604">
                  <c:v>4.141</c:v>
                </c:pt>
                <c:pt idx="605">
                  <c:v>4.1390000000000002</c:v>
                </c:pt>
                <c:pt idx="606">
                  <c:v>4.1029999999999998</c:v>
                </c:pt>
                <c:pt idx="607">
                  <c:v>3.9990000000000001</c:v>
                </c:pt>
                <c:pt idx="608">
                  <c:v>3.964</c:v>
                </c:pt>
                <c:pt idx="609">
                  <c:v>3.8079999999999998</c:v>
                </c:pt>
                <c:pt idx="610">
                  <c:v>3.7949999999999999</c:v>
                </c:pt>
                <c:pt idx="611">
                  <c:v>3.774</c:v>
                </c:pt>
                <c:pt idx="612">
                  <c:v>3.6920000000000002</c:v>
                </c:pt>
                <c:pt idx="613">
                  <c:v>3.6320000000000001</c:v>
                </c:pt>
                <c:pt idx="614">
                  <c:v>3.59</c:v>
                </c:pt>
                <c:pt idx="615">
                  <c:v>3.5870000000000002</c:v>
                </c:pt>
                <c:pt idx="616">
                  <c:v>3.5819999999999999</c:v>
                </c:pt>
                <c:pt idx="617">
                  <c:v>3.4950000000000001</c:v>
                </c:pt>
                <c:pt idx="618">
                  <c:v>3.4620000000000002</c:v>
                </c:pt>
                <c:pt idx="619">
                  <c:v>3.4079999999999999</c:v>
                </c:pt>
                <c:pt idx="620">
                  <c:v>3.355</c:v>
                </c:pt>
                <c:pt idx="621">
                  <c:v>3.3029999999999999</c:v>
                </c:pt>
                <c:pt idx="622">
                  <c:v>3.254</c:v>
                </c:pt>
                <c:pt idx="623">
                  <c:v>3.0830000000000002</c:v>
                </c:pt>
                <c:pt idx="624">
                  <c:v>2.9049999999999998</c:v>
                </c:pt>
                <c:pt idx="625">
                  <c:v>7.7690000000000001</c:v>
                </c:pt>
                <c:pt idx="626">
                  <c:v>7.6</c:v>
                </c:pt>
                <c:pt idx="627">
                  <c:v>7.5540000000000003</c:v>
                </c:pt>
                <c:pt idx="628">
                  <c:v>7.4939999999999998</c:v>
                </c:pt>
                <c:pt idx="629">
                  <c:v>7.4880000000000004</c:v>
                </c:pt>
                <c:pt idx="630">
                  <c:v>7.48</c:v>
                </c:pt>
                <c:pt idx="631">
                  <c:v>7.343</c:v>
                </c:pt>
                <c:pt idx="632">
                  <c:v>7.3070000000000004</c:v>
                </c:pt>
                <c:pt idx="633">
                  <c:v>7.2779999999999996</c:v>
                </c:pt>
                <c:pt idx="634">
                  <c:v>7.2460000000000004</c:v>
                </c:pt>
                <c:pt idx="635">
                  <c:v>7.2279999999999998</c:v>
                </c:pt>
                <c:pt idx="636">
                  <c:v>7.1669999999999998</c:v>
                </c:pt>
                <c:pt idx="637">
                  <c:v>7.1390000000000002</c:v>
                </c:pt>
                <c:pt idx="638">
                  <c:v>7.09</c:v>
                </c:pt>
                <c:pt idx="639">
                  <c:v>7.0540000000000003</c:v>
                </c:pt>
                <c:pt idx="640">
                  <c:v>7.0209999999999999</c:v>
                </c:pt>
                <c:pt idx="641">
                  <c:v>6.9850000000000003</c:v>
                </c:pt>
                <c:pt idx="642">
                  <c:v>6.923</c:v>
                </c:pt>
                <c:pt idx="643">
                  <c:v>6.8920000000000003</c:v>
                </c:pt>
                <c:pt idx="644">
                  <c:v>6.8520000000000003</c:v>
                </c:pt>
                <c:pt idx="645">
                  <c:v>6.8250000000000002</c:v>
                </c:pt>
                <c:pt idx="646">
                  <c:v>6.726</c:v>
                </c:pt>
                <c:pt idx="647">
                  <c:v>6.5949999999999998</c:v>
                </c:pt>
                <c:pt idx="648">
                  <c:v>6.5919999999999996</c:v>
                </c:pt>
                <c:pt idx="649">
                  <c:v>6.4459999999999997</c:v>
                </c:pt>
                <c:pt idx="650">
                  <c:v>6.444</c:v>
                </c:pt>
                <c:pt idx="651">
                  <c:v>6.4359999999999999</c:v>
                </c:pt>
                <c:pt idx="652">
                  <c:v>6.375</c:v>
                </c:pt>
                <c:pt idx="653">
                  <c:v>6.3739999999999997</c:v>
                </c:pt>
                <c:pt idx="654">
                  <c:v>6.3540000000000001</c:v>
                </c:pt>
                <c:pt idx="655">
                  <c:v>6.3209999999999997</c:v>
                </c:pt>
                <c:pt idx="656">
                  <c:v>6.3</c:v>
                </c:pt>
                <c:pt idx="657">
                  <c:v>6.2930000000000001</c:v>
                </c:pt>
                <c:pt idx="658">
                  <c:v>6.2619999999999996</c:v>
                </c:pt>
                <c:pt idx="659">
                  <c:v>6.2530000000000001</c:v>
                </c:pt>
                <c:pt idx="660">
                  <c:v>6.2229999999999999</c:v>
                </c:pt>
                <c:pt idx="661">
                  <c:v>6.1989999999999998</c:v>
                </c:pt>
                <c:pt idx="662">
                  <c:v>6.1980000000000004</c:v>
                </c:pt>
                <c:pt idx="663">
                  <c:v>6.1920000000000002</c:v>
                </c:pt>
                <c:pt idx="664">
                  <c:v>6.1820000000000004</c:v>
                </c:pt>
                <c:pt idx="665">
                  <c:v>6.1740000000000004</c:v>
                </c:pt>
                <c:pt idx="666">
                  <c:v>6.149</c:v>
                </c:pt>
                <c:pt idx="667">
                  <c:v>6.125</c:v>
                </c:pt>
                <c:pt idx="668">
                  <c:v>6.1180000000000003</c:v>
                </c:pt>
                <c:pt idx="669">
                  <c:v>6.1050000000000004</c:v>
                </c:pt>
                <c:pt idx="670">
                  <c:v>6.1</c:v>
                </c:pt>
                <c:pt idx="671">
                  <c:v>6.0860000000000003</c:v>
                </c:pt>
                <c:pt idx="672">
                  <c:v>6.07</c:v>
                </c:pt>
                <c:pt idx="673">
                  <c:v>6.0460000000000003</c:v>
                </c:pt>
                <c:pt idx="674">
                  <c:v>6.0279999999999996</c:v>
                </c:pt>
                <c:pt idx="675">
                  <c:v>6.0209999999999999</c:v>
                </c:pt>
                <c:pt idx="676">
                  <c:v>6.008</c:v>
                </c:pt>
                <c:pt idx="677">
                  <c:v>5.94</c:v>
                </c:pt>
                <c:pt idx="678">
                  <c:v>5.8949999999999996</c:v>
                </c:pt>
                <c:pt idx="679">
                  <c:v>5.8929999999999998</c:v>
                </c:pt>
                <c:pt idx="680">
                  <c:v>5.89</c:v>
                </c:pt>
                <c:pt idx="681">
                  <c:v>5.8879999999999999</c:v>
                </c:pt>
                <c:pt idx="682">
                  <c:v>5.8860000000000001</c:v>
                </c:pt>
                <c:pt idx="683">
                  <c:v>5.86</c:v>
                </c:pt>
                <c:pt idx="684">
                  <c:v>5.8090000000000002</c:v>
                </c:pt>
                <c:pt idx="685">
                  <c:v>5.7789999999999999</c:v>
                </c:pt>
                <c:pt idx="686">
                  <c:v>5.758</c:v>
                </c:pt>
                <c:pt idx="687">
                  <c:v>5.7430000000000003</c:v>
                </c:pt>
                <c:pt idx="688">
                  <c:v>5.718</c:v>
                </c:pt>
                <c:pt idx="689">
                  <c:v>5.6970000000000001</c:v>
                </c:pt>
                <c:pt idx="690">
                  <c:v>5.6929999999999996</c:v>
                </c:pt>
                <c:pt idx="691">
                  <c:v>5.6529999999999996</c:v>
                </c:pt>
                <c:pt idx="692">
                  <c:v>5.6479999999999997</c:v>
                </c:pt>
                <c:pt idx="693">
                  <c:v>5.6310000000000002</c:v>
                </c:pt>
                <c:pt idx="694">
                  <c:v>5.6029999999999998</c:v>
                </c:pt>
                <c:pt idx="695">
                  <c:v>5.5289999999999999</c:v>
                </c:pt>
                <c:pt idx="696">
                  <c:v>5.5250000000000004</c:v>
                </c:pt>
                <c:pt idx="697">
                  <c:v>5.5229999999999997</c:v>
                </c:pt>
                <c:pt idx="698">
                  <c:v>5.4669999999999996</c:v>
                </c:pt>
                <c:pt idx="699">
                  <c:v>5.4320000000000004</c:v>
                </c:pt>
                <c:pt idx="700">
                  <c:v>5.43</c:v>
                </c:pt>
                <c:pt idx="701">
                  <c:v>5.4249999999999998</c:v>
                </c:pt>
                <c:pt idx="702">
                  <c:v>5.3860000000000001</c:v>
                </c:pt>
                <c:pt idx="703">
                  <c:v>5.3730000000000002</c:v>
                </c:pt>
                <c:pt idx="704">
                  <c:v>5.3390000000000004</c:v>
                </c:pt>
                <c:pt idx="705">
                  <c:v>5.3230000000000004</c:v>
                </c:pt>
                <c:pt idx="706">
                  <c:v>5.2869999999999999</c:v>
                </c:pt>
                <c:pt idx="707">
                  <c:v>5.2850000000000001</c:v>
                </c:pt>
                <c:pt idx="708">
                  <c:v>5.274</c:v>
                </c:pt>
                <c:pt idx="709">
                  <c:v>5.2649999999999997</c:v>
                </c:pt>
                <c:pt idx="710">
                  <c:v>5.2610000000000001</c:v>
                </c:pt>
                <c:pt idx="711">
                  <c:v>5.2469999999999999</c:v>
                </c:pt>
                <c:pt idx="712">
                  <c:v>5.2110000000000003</c:v>
                </c:pt>
                <c:pt idx="713">
                  <c:v>5.2080000000000002</c:v>
                </c:pt>
                <c:pt idx="714">
                  <c:v>5.2080000000000002</c:v>
                </c:pt>
                <c:pt idx="715">
                  <c:v>5.1970000000000001</c:v>
                </c:pt>
                <c:pt idx="716">
                  <c:v>5.1920000000000002</c:v>
                </c:pt>
                <c:pt idx="717">
                  <c:v>5.1909999999999998</c:v>
                </c:pt>
                <c:pt idx="718">
                  <c:v>5.1749999999999998</c:v>
                </c:pt>
                <c:pt idx="719">
                  <c:v>5.0819999999999999</c:v>
                </c:pt>
                <c:pt idx="720">
                  <c:v>5.0439999999999996</c:v>
                </c:pt>
                <c:pt idx="721">
                  <c:v>5.0110000000000001</c:v>
                </c:pt>
                <c:pt idx="722">
                  <c:v>4.9960000000000004</c:v>
                </c:pt>
                <c:pt idx="723">
                  <c:v>4.944</c:v>
                </c:pt>
                <c:pt idx="724">
                  <c:v>4.9130000000000003</c:v>
                </c:pt>
                <c:pt idx="725">
                  <c:v>4.9059999999999997</c:v>
                </c:pt>
                <c:pt idx="726">
                  <c:v>4.883</c:v>
                </c:pt>
                <c:pt idx="727">
                  <c:v>4.8120000000000003</c:v>
                </c:pt>
                <c:pt idx="728">
                  <c:v>4.7990000000000004</c:v>
                </c:pt>
                <c:pt idx="729">
                  <c:v>4.7960000000000003</c:v>
                </c:pt>
                <c:pt idx="730">
                  <c:v>4.7220000000000004</c:v>
                </c:pt>
                <c:pt idx="731">
                  <c:v>4.7190000000000003</c:v>
                </c:pt>
                <c:pt idx="732">
                  <c:v>4.7069999999999999</c:v>
                </c:pt>
                <c:pt idx="733">
                  <c:v>4.7</c:v>
                </c:pt>
                <c:pt idx="734">
                  <c:v>4.6959999999999997</c:v>
                </c:pt>
                <c:pt idx="735">
                  <c:v>4.681</c:v>
                </c:pt>
                <c:pt idx="736">
                  <c:v>4.6680000000000001</c:v>
                </c:pt>
                <c:pt idx="737">
                  <c:v>4.6390000000000002</c:v>
                </c:pt>
                <c:pt idx="738">
                  <c:v>4.6280000000000001</c:v>
                </c:pt>
                <c:pt idx="739">
                  <c:v>4.5869999999999997</c:v>
                </c:pt>
                <c:pt idx="740">
                  <c:v>4.5590000000000002</c:v>
                </c:pt>
                <c:pt idx="741">
                  <c:v>4.548</c:v>
                </c:pt>
                <c:pt idx="742">
                  <c:v>4.5339999999999998</c:v>
                </c:pt>
                <c:pt idx="743">
                  <c:v>4.5190000000000001</c:v>
                </c:pt>
                <c:pt idx="744">
                  <c:v>4.516</c:v>
                </c:pt>
                <c:pt idx="745">
                  <c:v>4.5090000000000003</c:v>
                </c:pt>
                <c:pt idx="746">
                  <c:v>4.49</c:v>
                </c:pt>
                <c:pt idx="747">
                  <c:v>4.4660000000000002</c:v>
                </c:pt>
                <c:pt idx="748">
                  <c:v>4.4610000000000003</c:v>
                </c:pt>
                <c:pt idx="749">
                  <c:v>4.4560000000000004</c:v>
                </c:pt>
                <c:pt idx="750">
                  <c:v>4.4370000000000003</c:v>
                </c:pt>
                <c:pt idx="751">
                  <c:v>4.4180000000000001</c:v>
                </c:pt>
                <c:pt idx="752">
                  <c:v>4.3899999999999997</c:v>
                </c:pt>
                <c:pt idx="753">
                  <c:v>4.3739999999999997</c:v>
                </c:pt>
                <c:pt idx="754">
                  <c:v>4.3659999999999997</c:v>
                </c:pt>
                <c:pt idx="755">
                  <c:v>4.3600000000000003</c:v>
                </c:pt>
                <c:pt idx="756">
                  <c:v>4.3499999999999996</c:v>
                </c:pt>
                <c:pt idx="757">
                  <c:v>4.3319999999999999</c:v>
                </c:pt>
                <c:pt idx="758">
                  <c:v>4.2859999999999996</c:v>
                </c:pt>
                <c:pt idx="759">
                  <c:v>4.2119999999999997</c:v>
                </c:pt>
                <c:pt idx="760">
                  <c:v>4.1890000000000001</c:v>
                </c:pt>
                <c:pt idx="761">
                  <c:v>4.1660000000000004</c:v>
                </c:pt>
                <c:pt idx="762">
                  <c:v>4.1070000000000002</c:v>
                </c:pt>
                <c:pt idx="763">
                  <c:v>4.085</c:v>
                </c:pt>
                <c:pt idx="764">
                  <c:v>4.0149999999999997</c:v>
                </c:pt>
                <c:pt idx="765">
                  <c:v>3.9750000000000001</c:v>
                </c:pt>
                <c:pt idx="766">
                  <c:v>3.9729999999999999</c:v>
                </c:pt>
                <c:pt idx="767">
                  <c:v>3.9329999999999998</c:v>
                </c:pt>
                <c:pt idx="768">
                  <c:v>3.802</c:v>
                </c:pt>
                <c:pt idx="769">
                  <c:v>3.7749999999999999</c:v>
                </c:pt>
                <c:pt idx="770">
                  <c:v>3.6629999999999998</c:v>
                </c:pt>
                <c:pt idx="771">
                  <c:v>3.597</c:v>
                </c:pt>
                <c:pt idx="772">
                  <c:v>3.488</c:v>
                </c:pt>
                <c:pt idx="773">
                  <c:v>3.4620000000000002</c:v>
                </c:pt>
                <c:pt idx="774">
                  <c:v>3.41</c:v>
                </c:pt>
                <c:pt idx="775">
                  <c:v>3.38</c:v>
                </c:pt>
                <c:pt idx="776">
                  <c:v>3.3340000000000001</c:v>
                </c:pt>
                <c:pt idx="777">
                  <c:v>3.2309999999999999</c:v>
                </c:pt>
                <c:pt idx="778">
                  <c:v>3.2029999999999998</c:v>
                </c:pt>
                <c:pt idx="779">
                  <c:v>3.0830000000000002</c:v>
                </c:pt>
                <c:pt idx="780">
                  <c:v>2.8530000000000002</c:v>
                </c:pt>
                <c:pt idx="781">
                  <c:v>7.8419999999999996</c:v>
                </c:pt>
                <c:pt idx="782">
                  <c:v>7.62</c:v>
                </c:pt>
                <c:pt idx="783">
                  <c:v>7.5709999999999997</c:v>
                </c:pt>
                <c:pt idx="784">
                  <c:v>7.5540000000000003</c:v>
                </c:pt>
                <c:pt idx="785">
                  <c:v>7.4640000000000004</c:v>
                </c:pt>
                <c:pt idx="786">
                  <c:v>7.3920000000000003</c:v>
                </c:pt>
                <c:pt idx="787">
                  <c:v>7.3630000000000004</c:v>
                </c:pt>
                <c:pt idx="788">
                  <c:v>7.3239999999999998</c:v>
                </c:pt>
                <c:pt idx="789">
                  <c:v>7.2770000000000001</c:v>
                </c:pt>
                <c:pt idx="790">
                  <c:v>7.2679999999999998</c:v>
                </c:pt>
                <c:pt idx="791">
                  <c:v>7.1829999999999998</c:v>
                </c:pt>
                <c:pt idx="792">
                  <c:v>7.157</c:v>
                </c:pt>
                <c:pt idx="793">
                  <c:v>7.1550000000000002</c:v>
                </c:pt>
                <c:pt idx="794">
                  <c:v>7.1029999999999998</c:v>
                </c:pt>
                <c:pt idx="795">
                  <c:v>7.085</c:v>
                </c:pt>
                <c:pt idx="796">
                  <c:v>7.069</c:v>
                </c:pt>
                <c:pt idx="797">
                  <c:v>7.0640000000000001</c:v>
                </c:pt>
                <c:pt idx="798">
                  <c:v>6.9649999999999999</c:v>
                </c:pt>
                <c:pt idx="799">
                  <c:v>6.9509999999999996</c:v>
                </c:pt>
                <c:pt idx="800">
                  <c:v>6.8339999999999996</c:v>
                </c:pt>
                <c:pt idx="801">
                  <c:v>6.69</c:v>
                </c:pt>
                <c:pt idx="802">
                  <c:v>6.6470000000000002</c:v>
                </c:pt>
                <c:pt idx="803">
                  <c:v>6.6020000000000003</c:v>
                </c:pt>
                <c:pt idx="804">
                  <c:v>6.5839999999999996</c:v>
                </c:pt>
                <c:pt idx="805">
                  <c:v>6.5609999999999999</c:v>
                </c:pt>
                <c:pt idx="806">
                  <c:v>6.4939999999999998</c:v>
                </c:pt>
                <c:pt idx="807">
                  <c:v>6.4909999999999997</c:v>
                </c:pt>
                <c:pt idx="808">
                  <c:v>6.4829999999999997</c:v>
                </c:pt>
                <c:pt idx="809">
                  <c:v>6.4610000000000003</c:v>
                </c:pt>
                <c:pt idx="810">
                  <c:v>6.4349999999999996</c:v>
                </c:pt>
                <c:pt idx="811">
                  <c:v>6.431</c:v>
                </c:pt>
                <c:pt idx="812">
                  <c:v>6.3769999999999998</c:v>
                </c:pt>
                <c:pt idx="813">
                  <c:v>6.3719999999999999</c:v>
                </c:pt>
                <c:pt idx="814">
                  <c:v>6.3310000000000004</c:v>
                </c:pt>
                <c:pt idx="815">
                  <c:v>6.33</c:v>
                </c:pt>
                <c:pt idx="816">
                  <c:v>6.3170000000000002</c:v>
                </c:pt>
                <c:pt idx="817">
                  <c:v>6.3090000000000002</c:v>
                </c:pt>
                <c:pt idx="818">
                  <c:v>6.2549999999999999</c:v>
                </c:pt>
                <c:pt idx="819">
                  <c:v>6.2229999999999999</c:v>
                </c:pt>
                <c:pt idx="820">
                  <c:v>6.1890000000000001</c:v>
                </c:pt>
                <c:pt idx="821">
                  <c:v>6.18</c:v>
                </c:pt>
                <c:pt idx="822">
                  <c:v>6.1790000000000003</c:v>
                </c:pt>
                <c:pt idx="823">
                  <c:v>6.1719999999999997</c:v>
                </c:pt>
                <c:pt idx="824">
                  <c:v>6.1660000000000004</c:v>
                </c:pt>
                <c:pt idx="825">
                  <c:v>6.1520000000000001</c:v>
                </c:pt>
                <c:pt idx="826">
                  <c:v>6.14</c:v>
                </c:pt>
                <c:pt idx="827">
                  <c:v>6.1059999999999999</c:v>
                </c:pt>
                <c:pt idx="828">
                  <c:v>6.0780000000000003</c:v>
                </c:pt>
                <c:pt idx="829">
                  <c:v>6.0609999999999999</c:v>
                </c:pt>
                <c:pt idx="830">
                  <c:v>6.0490000000000004</c:v>
                </c:pt>
                <c:pt idx="831">
                  <c:v>6.032</c:v>
                </c:pt>
                <c:pt idx="832">
                  <c:v>6.0119999999999996</c:v>
                </c:pt>
                <c:pt idx="833">
                  <c:v>5.992</c:v>
                </c:pt>
                <c:pt idx="834">
                  <c:v>5.9850000000000003</c:v>
                </c:pt>
                <c:pt idx="835">
                  <c:v>5.9720000000000004</c:v>
                </c:pt>
                <c:pt idx="836">
                  <c:v>5.94</c:v>
                </c:pt>
                <c:pt idx="837">
                  <c:v>5.9290000000000003</c:v>
                </c:pt>
                <c:pt idx="838">
                  <c:v>5.9290000000000003</c:v>
                </c:pt>
                <c:pt idx="839">
                  <c:v>5.9189999999999996</c:v>
                </c:pt>
                <c:pt idx="840">
                  <c:v>5.8819999999999997</c:v>
                </c:pt>
                <c:pt idx="841">
                  <c:v>5.88</c:v>
                </c:pt>
                <c:pt idx="842">
                  <c:v>5.8449999999999998</c:v>
                </c:pt>
                <c:pt idx="843">
                  <c:v>5.84</c:v>
                </c:pt>
                <c:pt idx="844">
                  <c:v>5.8129999999999997</c:v>
                </c:pt>
                <c:pt idx="845">
                  <c:v>5.766</c:v>
                </c:pt>
                <c:pt idx="846">
                  <c:v>5.7640000000000002</c:v>
                </c:pt>
                <c:pt idx="847">
                  <c:v>5.7439999999999998</c:v>
                </c:pt>
                <c:pt idx="848">
                  <c:v>5.7229999999999999</c:v>
                </c:pt>
                <c:pt idx="849">
                  <c:v>5.7160000000000002</c:v>
                </c:pt>
                <c:pt idx="850">
                  <c:v>5.6769999999999996</c:v>
                </c:pt>
                <c:pt idx="851">
                  <c:v>5.6529999999999996</c:v>
                </c:pt>
                <c:pt idx="852">
                  <c:v>5.5810000000000004</c:v>
                </c:pt>
                <c:pt idx="853">
                  <c:v>5.5449999999999999</c:v>
                </c:pt>
                <c:pt idx="854">
                  <c:v>5.5359999999999996</c:v>
                </c:pt>
                <c:pt idx="855">
                  <c:v>5.5339999999999998</c:v>
                </c:pt>
                <c:pt idx="856">
                  <c:v>5.4770000000000003</c:v>
                </c:pt>
                <c:pt idx="857">
                  <c:v>5.4770000000000003</c:v>
                </c:pt>
                <c:pt idx="858">
                  <c:v>5.4660000000000002</c:v>
                </c:pt>
                <c:pt idx="859">
                  <c:v>5.4109999999999996</c:v>
                </c:pt>
                <c:pt idx="860">
                  <c:v>5.41</c:v>
                </c:pt>
                <c:pt idx="861">
                  <c:v>5.3840000000000003</c:v>
                </c:pt>
                <c:pt idx="862">
                  <c:v>5.3449999999999998</c:v>
                </c:pt>
                <c:pt idx="863">
                  <c:v>5.3419999999999996</c:v>
                </c:pt>
                <c:pt idx="864">
                  <c:v>5.3390000000000004</c:v>
                </c:pt>
                <c:pt idx="865">
                  <c:v>5.306</c:v>
                </c:pt>
                <c:pt idx="866">
                  <c:v>5.2830000000000004</c:v>
                </c:pt>
                <c:pt idx="867">
                  <c:v>5.2690000000000001</c:v>
                </c:pt>
                <c:pt idx="868">
                  <c:v>5.266</c:v>
                </c:pt>
                <c:pt idx="869">
                  <c:v>5.1980000000000004</c:v>
                </c:pt>
                <c:pt idx="870">
                  <c:v>5.1710000000000003</c:v>
                </c:pt>
                <c:pt idx="871">
                  <c:v>5.1420000000000003</c:v>
                </c:pt>
                <c:pt idx="872">
                  <c:v>5.1319999999999997</c:v>
                </c:pt>
                <c:pt idx="873">
                  <c:v>5.117</c:v>
                </c:pt>
                <c:pt idx="874">
                  <c:v>5.101</c:v>
                </c:pt>
                <c:pt idx="875">
                  <c:v>5.0880000000000001</c:v>
                </c:pt>
                <c:pt idx="876">
                  <c:v>5.0739999999999998</c:v>
                </c:pt>
                <c:pt idx="877">
                  <c:v>5.0659999999999998</c:v>
                </c:pt>
                <c:pt idx="878">
                  <c:v>5.0510000000000002</c:v>
                </c:pt>
                <c:pt idx="879">
                  <c:v>5.0449999999999999</c:v>
                </c:pt>
                <c:pt idx="880">
                  <c:v>5.03</c:v>
                </c:pt>
                <c:pt idx="881">
                  <c:v>5.0250000000000004</c:v>
                </c:pt>
                <c:pt idx="882">
                  <c:v>4.984</c:v>
                </c:pt>
                <c:pt idx="883">
                  <c:v>4.9560000000000004</c:v>
                </c:pt>
                <c:pt idx="884">
                  <c:v>4.9480000000000004</c:v>
                </c:pt>
                <c:pt idx="885">
                  <c:v>4.9340000000000002</c:v>
                </c:pt>
                <c:pt idx="886">
                  <c:v>4.9180000000000001</c:v>
                </c:pt>
                <c:pt idx="887">
                  <c:v>4.8920000000000003</c:v>
                </c:pt>
                <c:pt idx="888">
                  <c:v>4.891</c:v>
                </c:pt>
                <c:pt idx="889">
                  <c:v>4.8869999999999996</c:v>
                </c:pt>
                <c:pt idx="890">
                  <c:v>4.875</c:v>
                </c:pt>
                <c:pt idx="891">
                  <c:v>4.8540000000000001</c:v>
                </c:pt>
                <c:pt idx="892">
                  <c:v>4.8520000000000003</c:v>
                </c:pt>
                <c:pt idx="893">
                  <c:v>4.8339999999999996</c:v>
                </c:pt>
                <c:pt idx="894">
                  <c:v>4.83</c:v>
                </c:pt>
                <c:pt idx="895">
                  <c:v>4.7939999999999996</c:v>
                </c:pt>
                <c:pt idx="896">
                  <c:v>4.7590000000000003</c:v>
                </c:pt>
                <c:pt idx="897">
                  <c:v>4.7229999999999999</c:v>
                </c:pt>
                <c:pt idx="898">
                  <c:v>4.7210000000000001</c:v>
                </c:pt>
                <c:pt idx="899">
                  <c:v>4.6360000000000001</c:v>
                </c:pt>
                <c:pt idx="900">
                  <c:v>4.625</c:v>
                </c:pt>
                <c:pt idx="901">
                  <c:v>4.6070000000000002</c:v>
                </c:pt>
                <c:pt idx="902">
                  <c:v>4.5960000000000001</c:v>
                </c:pt>
                <c:pt idx="903">
                  <c:v>4.5839999999999996</c:v>
                </c:pt>
                <c:pt idx="904">
                  <c:v>4.5739999999999998</c:v>
                </c:pt>
                <c:pt idx="905">
                  <c:v>4.5170000000000003</c:v>
                </c:pt>
                <c:pt idx="906">
                  <c:v>4.4260000000000002</c:v>
                </c:pt>
                <c:pt idx="907">
                  <c:v>4.3949999999999996</c:v>
                </c:pt>
                <c:pt idx="908">
                  <c:v>4.3550000000000004</c:v>
                </c:pt>
                <c:pt idx="909">
                  <c:v>4.3250000000000002</c:v>
                </c:pt>
                <c:pt idx="910">
                  <c:v>4.3079999999999998</c:v>
                </c:pt>
                <c:pt idx="911">
                  <c:v>4.2889999999999997</c:v>
                </c:pt>
                <c:pt idx="912">
                  <c:v>4.2830000000000004</c:v>
                </c:pt>
                <c:pt idx="913">
                  <c:v>4.2750000000000004</c:v>
                </c:pt>
                <c:pt idx="914">
                  <c:v>4.2270000000000003</c:v>
                </c:pt>
                <c:pt idx="915">
                  <c:v>4.2080000000000002</c:v>
                </c:pt>
                <c:pt idx="916">
                  <c:v>4.1070000000000002</c:v>
                </c:pt>
                <c:pt idx="917">
                  <c:v>4.0730000000000004</c:v>
                </c:pt>
                <c:pt idx="918">
                  <c:v>3.8490000000000002</c:v>
                </c:pt>
                <c:pt idx="919">
                  <c:v>3.819</c:v>
                </c:pt>
                <c:pt idx="920">
                  <c:v>3.7749999999999999</c:v>
                </c:pt>
                <c:pt idx="921">
                  <c:v>3.6579999999999999</c:v>
                </c:pt>
                <c:pt idx="922">
                  <c:v>3.6230000000000002</c:v>
                </c:pt>
                <c:pt idx="923">
                  <c:v>3.6150000000000002</c:v>
                </c:pt>
                <c:pt idx="924">
                  <c:v>3.6</c:v>
                </c:pt>
                <c:pt idx="925">
                  <c:v>3.512</c:v>
                </c:pt>
                <c:pt idx="926">
                  <c:v>3.4670000000000001</c:v>
                </c:pt>
                <c:pt idx="927">
                  <c:v>3.415</c:v>
                </c:pt>
                <c:pt idx="928">
                  <c:v>3.145</c:v>
                </c:pt>
                <c:pt idx="929">
                  <c:v>2.5230000000000001</c:v>
                </c:pt>
              </c:numCache>
            </c:numRef>
          </c:xVal>
          <c:yVal>
            <c:numRef>
              <c:f>'HS and Health'!$B$2:$B$931</c:f>
              <c:numCache>
                <c:formatCode>General</c:formatCode>
                <c:ptCount val="930"/>
                <c:pt idx="0">
                  <c:v>0.94142999999999999</c:v>
                </c:pt>
                <c:pt idx="1">
                  <c:v>0.94784000000000002</c:v>
                </c:pt>
                <c:pt idx="2">
                  <c:v>0.87463999999999997</c:v>
                </c:pt>
                <c:pt idx="3">
                  <c:v>0.88521000000000005</c:v>
                </c:pt>
                <c:pt idx="4">
                  <c:v>0.90563000000000005</c:v>
                </c:pt>
                <c:pt idx="5">
                  <c:v>0.88910999999999996</c:v>
                </c:pt>
                <c:pt idx="6">
                  <c:v>0.89283999999999997</c:v>
                </c:pt>
                <c:pt idx="7">
                  <c:v>0.91086999999999996</c:v>
                </c:pt>
                <c:pt idx="8">
                  <c:v>0.90837000000000001</c:v>
                </c:pt>
                <c:pt idx="9">
                  <c:v>0.93156000000000005</c:v>
                </c:pt>
                <c:pt idx="10">
                  <c:v>0.91386999999999996</c:v>
                </c:pt>
                <c:pt idx="11">
                  <c:v>0.86026999999999998</c:v>
                </c:pt>
                <c:pt idx="12">
                  <c:v>0.89041999999999999</c:v>
                </c:pt>
                <c:pt idx="13">
                  <c:v>0.81444000000000005</c:v>
                </c:pt>
                <c:pt idx="14">
                  <c:v>0.86178999999999994</c:v>
                </c:pt>
                <c:pt idx="15">
                  <c:v>0.69701999999999997</c:v>
                </c:pt>
                <c:pt idx="16">
                  <c:v>0.91893999999999998</c:v>
                </c:pt>
                <c:pt idx="17">
                  <c:v>0.89532999999999996</c:v>
                </c:pt>
                <c:pt idx="18">
                  <c:v>0.89666999999999997</c:v>
                </c:pt>
                <c:pt idx="19">
                  <c:v>0.80925000000000002</c:v>
                </c:pt>
                <c:pt idx="20">
                  <c:v>0.90942999999999996</c:v>
                </c:pt>
                <c:pt idx="21">
                  <c:v>0.76275999999999999</c:v>
                </c:pt>
                <c:pt idx="22">
                  <c:v>0.72052000000000005</c:v>
                </c:pt>
                <c:pt idx="23">
                  <c:v>1.02525</c:v>
                </c:pt>
                <c:pt idx="24">
                  <c:v>0.79661000000000004</c:v>
                </c:pt>
                <c:pt idx="25">
                  <c:v>0.89185999999999999</c:v>
                </c:pt>
                <c:pt idx="26">
                  <c:v>0.85857000000000006</c:v>
                </c:pt>
                <c:pt idx="27">
                  <c:v>0.79732999999999998</c:v>
                </c:pt>
                <c:pt idx="28">
                  <c:v>0.94579000000000002</c:v>
                </c:pt>
                <c:pt idx="29">
                  <c:v>0.78722999999999999</c:v>
                </c:pt>
                <c:pt idx="30">
                  <c:v>0.84482999999999997</c:v>
                </c:pt>
                <c:pt idx="31">
                  <c:v>0.81159999999999999</c:v>
                </c:pt>
                <c:pt idx="32">
                  <c:v>0.69077</c:v>
                </c:pt>
                <c:pt idx="33">
                  <c:v>0.73850000000000005</c:v>
                </c:pt>
                <c:pt idx="34">
                  <c:v>0.72024999999999995</c:v>
                </c:pt>
                <c:pt idx="35">
                  <c:v>0.95562000000000002</c:v>
                </c:pt>
                <c:pt idx="36">
                  <c:v>0.88721000000000005</c:v>
                </c:pt>
                <c:pt idx="37">
                  <c:v>0.87529999999999997</c:v>
                </c:pt>
                <c:pt idx="38">
                  <c:v>0.72492000000000001</c:v>
                </c:pt>
                <c:pt idx="39">
                  <c:v>0.60819999999999996</c:v>
                </c:pt>
                <c:pt idx="40">
                  <c:v>0.61482999999999999</c:v>
                </c:pt>
                <c:pt idx="41">
                  <c:v>0.67737000000000003</c:v>
                </c:pt>
                <c:pt idx="42">
                  <c:v>0.64424999999999999</c:v>
                </c:pt>
                <c:pt idx="43">
                  <c:v>0.59772000000000003</c:v>
                </c:pt>
                <c:pt idx="44">
                  <c:v>0.78902000000000005</c:v>
                </c:pt>
                <c:pt idx="45">
                  <c:v>0.99111000000000005</c:v>
                </c:pt>
                <c:pt idx="46">
                  <c:v>0.96538000000000002</c:v>
                </c:pt>
                <c:pt idx="47">
                  <c:v>0.79074999999999995</c:v>
                </c:pt>
                <c:pt idx="48">
                  <c:v>0.74716000000000005</c:v>
                </c:pt>
                <c:pt idx="49">
                  <c:v>0.95445999999999998</c:v>
                </c:pt>
                <c:pt idx="50">
                  <c:v>0.53920000000000001</c:v>
                </c:pt>
                <c:pt idx="51">
                  <c:v>0.61826000000000003</c:v>
                </c:pt>
                <c:pt idx="52">
                  <c:v>0.66098000000000001</c:v>
                </c:pt>
                <c:pt idx="53">
                  <c:v>0.64368000000000003</c:v>
                </c:pt>
                <c:pt idx="54">
                  <c:v>0.87336999999999998</c:v>
                </c:pt>
                <c:pt idx="55">
                  <c:v>0.73128000000000004</c:v>
                </c:pt>
                <c:pt idx="56">
                  <c:v>0.74314000000000002</c:v>
                </c:pt>
                <c:pt idx="57">
                  <c:v>0.73016999999999999</c:v>
                </c:pt>
                <c:pt idx="58">
                  <c:v>0.73607999999999996</c:v>
                </c:pt>
                <c:pt idx="59">
                  <c:v>0.77903</c:v>
                </c:pt>
                <c:pt idx="60">
                  <c:v>0.72394000000000003</c:v>
                </c:pt>
                <c:pt idx="61">
                  <c:v>0.78805000000000003</c:v>
                </c:pt>
                <c:pt idx="62">
                  <c:v>0.70379999999999998</c:v>
                </c:pt>
                <c:pt idx="63">
                  <c:v>0.66925999999999997</c:v>
                </c:pt>
                <c:pt idx="64">
                  <c:v>0.68740999999999997</c:v>
                </c:pt>
                <c:pt idx="65">
                  <c:v>0.92356000000000005</c:v>
                </c:pt>
                <c:pt idx="66">
                  <c:v>0.92356000000000005</c:v>
                </c:pt>
                <c:pt idx="67">
                  <c:v>0.61765999999999999</c:v>
                </c:pt>
                <c:pt idx="68">
                  <c:v>0.63131999999999999</c:v>
                </c:pt>
                <c:pt idx="69">
                  <c:v>0.53886000000000001</c:v>
                </c:pt>
                <c:pt idx="70">
                  <c:v>0.70950000000000002</c:v>
                </c:pt>
                <c:pt idx="71">
                  <c:v>1.01328</c:v>
                </c:pt>
                <c:pt idx="72">
                  <c:v>0.77361000000000002</c:v>
                </c:pt>
                <c:pt idx="73">
                  <c:v>0.63793</c:v>
                </c:pt>
                <c:pt idx="74">
                  <c:v>0.74675999999999998</c:v>
                </c:pt>
                <c:pt idx="75">
                  <c:v>0.73172000000000004</c:v>
                </c:pt>
                <c:pt idx="76">
                  <c:v>0.65088000000000001</c:v>
                </c:pt>
                <c:pt idx="77">
                  <c:v>0.16006999999999999</c:v>
                </c:pt>
                <c:pt idx="78">
                  <c:v>0.57406999999999997</c:v>
                </c:pt>
                <c:pt idx="79">
                  <c:v>0.64044999999999996</c:v>
                </c:pt>
                <c:pt idx="80">
                  <c:v>0.51466000000000001</c:v>
                </c:pt>
                <c:pt idx="81">
                  <c:v>0.69638999999999995</c:v>
                </c:pt>
                <c:pt idx="82">
                  <c:v>0.72521000000000002</c:v>
                </c:pt>
                <c:pt idx="83">
                  <c:v>0.81657999999999997</c:v>
                </c:pt>
                <c:pt idx="84">
                  <c:v>0.29924000000000001</c:v>
                </c:pt>
                <c:pt idx="85">
                  <c:v>0.76890000000000003</c:v>
                </c:pt>
                <c:pt idx="86">
                  <c:v>0.74836000000000003</c:v>
                </c:pt>
                <c:pt idx="87">
                  <c:v>0.87519000000000002</c:v>
                </c:pt>
                <c:pt idx="88">
                  <c:v>0.72436999999999996</c:v>
                </c:pt>
                <c:pt idx="89">
                  <c:v>0.58113999999999999</c:v>
                </c:pt>
                <c:pt idx="90">
                  <c:v>0.43873000000000001</c:v>
                </c:pt>
                <c:pt idx="91">
                  <c:v>0.60953999999999997</c:v>
                </c:pt>
                <c:pt idx="92">
                  <c:v>0.73545000000000005</c:v>
                </c:pt>
                <c:pt idx="93">
                  <c:v>9.1310000000000002E-2</c:v>
                </c:pt>
                <c:pt idx="94">
                  <c:v>0.81325000000000003</c:v>
                </c:pt>
                <c:pt idx="95">
                  <c:v>0.79081000000000001</c:v>
                </c:pt>
                <c:pt idx="96">
                  <c:v>7.6119999999999993E-2</c:v>
                </c:pt>
                <c:pt idx="97">
                  <c:v>0.66825000000000001</c:v>
                </c:pt>
                <c:pt idx="98">
                  <c:v>0.54908999999999997</c:v>
                </c:pt>
                <c:pt idx="99">
                  <c:v>0.60267999999999999</c:v>
                </c:pt>
                <c:pt idx="100">
                  <c:v>7.5660000000000005E-2</c:v>
                </c:pt>
                <c:pt idx="101">
                  <c:v>0.88212999999999997</c:v>
                </c:pt>
                <c:pt idx="102">
                  <c:v>0.83947000000000005</c:v>
                </c:pt>
                <c:pt idx="103">
                  <c:v>0.75905</c:v>
                </c:pt>
                <c:pt idx="104">
                  <c:v>0.69510000000000005</c:v>
                </c:pt>
                <c:pt idx="105">
                  <c:v>0.57379000000000002</c:v>
                </c:pt>
                <c:pt idx="106">
                  <c:v>0.73792999999999997</c:v>
                </c:pt>
                <c:pt idx="107">
                  <c:v>0.66015000000000001</c:v>
                </c:pt>
                <c:pt idx="108">
                  <c:v>0.60163999999999995</c:v>
                </c:pt>
                <c:pt idx="109">
                  <c:v>0.69804999999999995</c:v>
                </c:pt>
                <c:pt idx="110">
                  <c:v>0.67390000000000005</c:v>
                </c:pt>
                <c:pt idx="111">
                  <c:v>0.60236999999999996</c:v>
                </c:pt>
                <c:pt idx="112">
                  <c:v>0.27688000000000001</c:v>
                </c:pt>
                <c:pt idx="113">
                  <c:v>0.40132000000000001</c:v>
                </c:pt>
                <c:pt idx="114">
                  <c:v>0.33474999999999999</c:v>
                </c:pt>
                <c:pt idx="115">
                  <c:v>0.34200999999999998</c:v>
                </c:pt>
                <c:pt idx="116">
                  <c:v>0.51529000000000003</c:v>
                </c:pt>
                <c:pt idx="117">
                  <c:v>0.36878</c:v>
                </c:pt>
                <c:pt idx="118">
                  <c:v>0.38846999999999998</c:v>
                </c:pt>
                <c:pt idx="119">
                  <c:v>9.8059999999999994E-2</c:v>
                </c:pt>
                <c:pt idx="120">
                  <c:v>0.56874000000000002</c:v>
                </c:pt>
                <c:pt idx="121">
                  <c:v>0.44055</c:v>
                </c:pt>
                <c:pt idx="122">
                  <c:v>0</c:v>
                </c:pt>
                <c:pt idx="123">
                  <c:v>0.35874</c:v>
                </c:pt>
                <c:pt idx="124">
                  <c:v>0.41435</c:v>
                </c:pt>
                <c:pt idx="125">
                  <c:v>0.36291000000000001</c:v>
                </c:pt>
                <c:pt idx="126">
                  <c:v>0.72989999999999999</c:v>
                </c:pt>
                <c:pt idx="127">
                  <c:v>4.7759999999999997E-2</c:v>
                </c:pt>
                <c:pt idx="128">
                  <c:v>0.48246</c:v>
                </c:pt>
                <c:pt idx="129">
                  <c:v>0.72926000000000002</c:v>
                </c:pt>
                <c:pt idx="130">
                  <c:v>0.22561999999999999</c:v>
                </c:pt>
                <c:pt idx="131">
                  <c:v>0.70806000000000002</c:v>
                </c:pt>
                <c:pt idx="132">
                  <c:v>0.23402000000000001</c:v>
                </c:pt>
                <c:pt idx="133">
                  <c:v>0.76649</c:v>
                </c:pt>
                <c:pt idx="134">
                  <c:v>0.61712</c:v>
                </c:pt>
                <c:pt idx="135">
                  <c:v>0.40064</c:v>
                </c:pt>
                <c:pt idx="136">
                  <c:v>0.16683000000000001</c:v>
                </c:pt>
                <c:pt idx="137">
                  <c:v>0.20583000000000001</c:v>
                </c:pt>
                <c:pt idx="138">
                  <c:v>0.31051000000000001</c:v>
                </c:pt>
                <c:pt idx="139">
                  <c:v>0.36314999999999997</c:v>
                </c:pt>
                <c:pt idx="140">
                  <c:v>0.33861000000000002</c:v>
                </c:pt>
                <c:pt idx="141">
                  <c:v>0.43540000000000001</c:v>
                </c:pt>
                <c:pt idx="142">
                  <c:v>0.43371999999999999</c:v>
                </c:pt>
                <c:pt idx="143">
                  <c:v>0.29707</c:v>
                </c:pt>
                <c:pt idx="144">
                  <c:v>0.61114000000000002</c:v>
                </c:pt>
                <c:pt idx="145">
                  <c:v>0.38214999999999999</c:v>
                </c:pt>
                <c:pt idx="146">
                  <c:v>0.46721000000000001</c:v>
                </c:pt>
                <c:pt idx="147">
                  <c:v>6.6989999999999994E-2</c:v>
                </c:pt>
                <c:pt idx="148">
                  <c:v>0.15010000000000001</c:v>
                </c:pt>
                <c:pt idx="149">
                  <c:v>0.24009</c:v>
                </c:pt>
                <c:pt idx="150">
                  <c:v>0.15185000000000001</c:v>
                </c:pt>
                <c:pt idx="151">
                  <c:v>0.27124999999999999</c:v>
                </c:pt>
                <c:pt idx="152">
                  <c:v>0.30335000000000001</c:v>
                </c:pt>
                <c:pt idx="153">
                  <c:v>0.42864000000000002</c:v>
                </c:pt>
                <c:pt idx="154">
                  <c:v>0.31909999999999999</c:v>
                </c:pt>
                <c:pt idx="155">
                  <c:v>0.72192999999999996</c:v>
                </c:pt>
                <c:pt idx="156">
                  <c:v>0.22395999999999999</c:v>
                </c:pt>
                <c:pt idx="157">
                  <c:v>0.28443000000000002</c:v>
                </c:pt>
                <c:pt idx="158">
                  <c:v>0.79503999999999997</c:v>
                </c:pt>
                <c:pt idx="159">
                  <c:v>0.86302999999999996</c:v>
                </c:pt>
                <c:pt idx="160">
                  <c:v>0.86733000000000005</c:v>
                </c:pt>
                <c:pt idx="161">
                  <c:v>0.79579</c:v>
                </c:pt>
                <c:pt idx="162">
                  <c:v>0.81091000000000002</c:v>
                </c:pt>
                <c:pt idx="163">
                  <c:v>0.8276</c:v>
                </c:pt>
                <c:pt idx="164">
                  <c:v>0.81230999999999998</c:v>
                </c:pt>
                <c:pt idx="165">
                  <c:v>0.83096000000000003</c:v>
                </c:pt>
                <c:pt idx="166">
                  <c:v>0.85119999999999996</c:v>
                </c:pt>
                <c:pt idx="167">
                  <c:v>0.83121</c:v>
                </c:pt>
                <c:pt idx="168">
                  <c:v>0.84916999999999998</c:v>
                </c:pt>
                <c:pt idx="169">
                  <c:v>0.80564999999999998</c:v>
                </c:pt>
                <c:pt idx="170">
                  <c:v>0.77900000000000003</c:v>
                </c:pt>
                <c:pt idx="171">
                  <c:v>0.76146000000000003</c:v>
                </c:pt>
                <c:pt idx="172">
                  <c:v>0.77758000000000005</c:v>
                </c:pt>
                <c:pt idx="173">
                  <c:v>0.81486999999999998</c:v>
                </c:pt>
                <c:pt idx="174">
                  <c:v>0.61414999999999997</c:v>
                </c:pt>
                <c:pt idx="175">
                  <c:v>0.81959000000000004</c:v>
                </c:pt>
                <c:pt idx="176">
                  <c:v>0.81455</c:v>
                </c:pt>
                <c:pt idx="177">
                  <c:v>0.84541999999999995</c:v>
                </c:pt>
                <c:pt idx="178">
                  <c:v>0.71143000000000001</c:v>
                </c:pt>
                <c:pt idx="179">
                  <c:v>0.94718999999999998</c:v>
                </c:pt>
                <c:pt idx="180">
                  <c:v>0.80991000000000002</c:v>
                </c:pt>
                <c:pt idx="181">
                  <c:v>0.81882999999999995</c:v>
                </c:pt>
                <c:pt idx="182">
                  <c:v>0.70835000000000004</c:v>
                </c:pt>
                <c:pt idx="183">
                  <c:v>0.69711000000000001</c:v>
                </c:pt>
                <c:pt idx="184">
                  <c:v>0.76375999999999999</c:v>
                </c:pt>
                <c:pt idx="185">
                  <c:v>0.72992999999999997</c:v>
                </c:pt>
                <c:pt idx="186">
                  <c:v>0.72182999999999997</c:v>
                </c:pt>
                <c:pt idx="187">
                  <c:v>0.80315000000000003</c:v>
                </c:pt>
                <c:pt idx="188">
                  <c:v>0.59658999999999995</c:v>
                </c:pt>
                <c:pt idx="189">
                  <c:v>0.83794999999999997</c:v>
                </c:pt>
                <c:pt idx="190">
                  <c:v>0.64915</c:v>
                </c:pt>
                <c:pt idx="191">
                  <c:v>0.59267000000000003</c:v>
                </c:pt>
                <c:pt idx="192">
                  <c:v>0.79564999999999997</c:v>
                </c:pt>
                <c:pt idx="193">
                  <c:v>0.71723000000000003</c:v>
                </c:pt>
                <c:pt idx="194">
                  <c:v>0.87895999999999996</c:v>
                </c:pt>
                <c:pt idx="195">
                  <c:v>0.61804000000000003</c:v>
                </c:pt>
                <c:pt idx="196">
                  <c:v>0.54039000000000004</c:v>
                </c:pt>
                <c:pt idx="197">
                  <c:v>0.50932999999999995</c:v>
                </c:pt>
                <c:pt idx="198">
                  <c:v>0.63568999999999998</c:v>
                </c:pt>
                <c:pt idx="199">
                  <c:v>0.65695999999999999</c:v>
                </c:pt>
                <c:pt idx="200">
                  <c:v>0.52607999999999999</c:v>
                </c:pt>
                <c:pt idx="201">
                  <c:v>0.61904000000000003</c:v>
                </c:pt>
                <c:pt idx="202">
                  <c:v>0.70367000000000002</c:v>
                </c:pt>
                <c:pt idx="203">
                  <c:v>0.59599999999999997</c:v>
                </c:pt>
                <c:pt idx="204">
                  <c:v>0.62365999999999999</c:v>
                </c:pt>
                <c:pt idx="205">
                  <c:v>0.65212999999999999</c:v>
                </c:pt>
                <c:pt idx="206">
                  <c:v>0.50163000000000002</c:v>
                </c:pt>
                <c:pt idx="207">
                  <c:v>0.85102</c:v>
                </c:pt>
                <c:pt idx="208">
                  <c:v>0.68613000000000002</c:v>
                </c:pt>
                <c:pt idx="209">
                  <c:v>0.45568999999999998</c:v>
                </c:pt>
                <c:pt idx="210">
                  <c:v>0.91491</c:v>
                </c:pt>
                <c:pt idx="211">
                  <c:v>0.57386000000000004</c:v>
                </c:pt>
                <c:pt idx="212">
                  <c:v>0.52309000000000005</c:v>
                </c:pt>
                <c:pt idx="213">
                  <c:v>0.58991000000000005</c:v>
                </c:pt>
                <c:pt idx="214">
                  <c:v>0.69057999999999997</c:v>
                </c:pt>
                <c:pt idx="215">
                  <c:v>0.88644999999999996</c:v>
                </c:pt>
                <c:pt idx="216">
                  <c:v>0.46970000000000001</c:v>
                </c:pt>
                <c:pt idx="217">
                  <c:v>0.64673999999999998</c:v>
                </c:pt>
                <c:pt idx="218">
                  <c:v>0.63104000000000005</c:v>
                </c:pt>
                <c:pt idx="219">
                  <c:v>0.84141999999999995</c:v>
                </c:pt>
                <c:pt idx="220">
                  <c:v>0.79151000000000005</c:v>
                </c:pt>
                <c:pt idx="221">
                  <c:v>0.62994000000000006</c:v>
                </c:pt>
                <c:pt idx="222">
                  <c:v>0.44006000000000001</c:v>
                </c:pt>
                <c:pt idx="223">
                  <c:v>0.66188999999999998</c:v>
                </c:pt>
                <c:pt idx="224">
                  <c:v>0.52303999999999995</c:v>
                </c:pt>
                <c:pt idx="225">
                  <c:v>0.63951999999999998</c:v>
                </c:pt>
                <c:pt idx="226">
                  <c:v>0.8488</c:v>
                </c:pt>
                <c:pt idx="227">
                  <c:v>0.58294999999999997</c:v>
                </c:pt>
                <c:pt idx="228">
                  <c:v>0.67601999999999995</c:v>
                </c:pt>
                <c:pt idx="229">
                  <c:v>0.68098000000000003</c:v>
                </c:pt>
                <c:pt idx="230">
                  <c:v>0.59469000000000005</c:v>
                </c:pt>
                <c:pt idx="231">
                  <c:v>0.70523999999999998</c:v>
                </c:pt>
                <c:pt idx="232">
                  <c:v>0.95277000000000001</c:v>
                </c:pt>
                <c:pt idx="233">
                  <c:v>0.11466</c:v>
                </c:pt>
                <c:pt idx="234">
                  <c:v>0.54</c:v>
                </c:pt>
                <c:pt idx="235">
                  <c:v>0.64717999999999998</c:v>
                </c:pt>
                <c:pt idx="236">
                  <c:v>0.49374000000000001</c:v>
                </c:pt>
                <c:pt idx="237">
                  <c:v>0.60711999999999999</c:v>
                </c:pt>
                <c:pt idx="238">
                  <c:v>0.54503999999999997</c:v>
                </c:pt>
                <c:pt idx="239">
                  <c:v>0.47036</c:v>
                </c:pt>
                <c:pt idx="240">
                  <c:v>0.73560999999999999</c:v>
                </c:pt>
                <c:pt idx="241">
                  <c:v>0.49758999999999998</c:v>
                </c:pt>
                <c:pt idx="242">
                  <c:v>0.55449000000000004</c:v>
                </c:pt>
                <c:pt idx="243">
                  <c:v>0.64580000000000004</c:v>
                </c:pt>
                <c:pt idx="244">
                  <c:v>0.70765999999999996</c:v>
                </c:pt>
                <c:pt idx="245">
                  <c:v>0.63532999999999995</c:v>
                </c:pt>
                <c:pt idx="246">
                  <c:v>0.57669000000000004</c:v>
                </c:pt>
                <c:pt idx="247">
                  <c:v>0.59470999999999996</c:v>
                </c:pt>
                <c:pt idx="248">
                  <c:v>0.67608000000000001</c:v>
                </c:pt>
                <c:pt idx="249">
                  <c:v>0.40305999999999997</c:v>
                </c:pt>
                <c:pt idx="250">
                  <c:v>0.76171</c:v>
                </c:pt>
                <c:pt idx="251">
                  <c:v>0.79362999999999995</c:v>
                </c:pt>
                <c:pt idx="252">
                  <c:v>0.64737999999999996</c:v>
                </c:pt>
                <c:pt idx="253">
                  <c:v>0.66156999999999999</c:v>
                </c:pt>
                <c:pt idx="254">
                  <c:v>0.33107999999999999</c:v>
                </c:pt>
                <c:pt idx="255">
                  <c:v>0.59577000000000002</c:v>
                </c:pt>
                <c:pt idx="256">
                  <c:v>0.80028999999999995</c:v>
                </c:pt>
                <c:pt idx="257">
                  <c:v>0.53119000000000005</c:v>
                </c:pt>
                <c:pt idx="258">
                  <c:v>0.55469000000000002</c:v>
                </c:pt>
                <c:pt idx="259">
                  <c:v>0.38290999999999997</c:v>
                </c:pt>
                <c:pt idx="260">
                  <c:v>5.108E-2</c:v>
                </c:pt>
                <c:pt idx="261">
                  <c:v>0.58382999999999996</c:v>
                </c:pt>
                <c:pt idx="262">
                  <c:v>0.64232</c:v>
                </c:pt>
                <c:pt idx="263">
                  <c:v>0.23573</c:v>
                </c:pt>
                <c:pt idx="264">
                  <c:v>0.50073000000000001</c:v>
                </c:pt>
                <c:pt idx="265">
                  <c:v>0.56843999999999995</c:v>
                </c:pt>
                <c:pt idx="266">
                  <c:v>0.73007</c:v>
                </c:pt>
                <c:pt idx="267">
                  <c:v>0.52988999999999997</c:v>
                </c:pt>
                <c:pt idx="268">
                  <c:v>0</c:v>
                </c:pt>
                <c:pt idx="269">
                  <c:v>0.51075999999999999</c:v>
                </c:pt>
                <c:pt idx="270">
                  <c:v>0.34744999999999998</c:v>
                </c:pt>
                <c:pt idx="271">
                  <c:v>0.12698000000000001</c:v>
                </c:pt>
                <c:pt idx="272">
                  <c:v>0.34577999999999998</c:v>
                </c:pt>
                <c:pt idx="273">
                  <c:v>0.18611</c:v>
                </c:pt>
                <c:pt idx="274">
                  <c:v>0.62007000000000001</c:v>
                </c:pt>
                <c:pt idx="275">
                  <c:v>0.45090999999999998</c:v>
                </c:pt>
                <c:pt idx="276">
                  <c:v>0.39879999999999999</c:v>
                </c:pt>
                <c:pt idx="277">
                  <c:v>0.52115999999999996</c:v>
                </c:pt>
                <c:pt idx="278">
                  <c:v>0.64083000000000001</c:v>
                </c:pt>
                <c:pt idx="279">
                  <c:v>0.30147000000000002</c:v>
                </c:pt>
                <c:pt idx="280">
                  <c:v>0.58628000000000002</c:v>
                </c:pt>
                <c:pt idx="281">
                  <c:v>0.29681000000000002</c:v>
                </c:pt>
                <c:pt idx="282">
                  <c:v>0.188</c:v>
                </c:pt>
                <c:pt idx="283">
                  <c:v>0.64034999999999997</c:v>
                </c:pt>
                <c:pt idx="284">
                  <c:v>0.28211999999999998</c:v>
                </c:pt>
                <c:pt idx="285">
                  <c:v>0.40456999999999999</c:v>
                </c:pt>
                <c:pt idx="286">
                  <c:v>0.67806</c:v>
                </c:pt>
                <c:pt idx="287">
                  <c:v>0.28638999999999998</c:v>
                </c:pt>
                <c:pt idx="288">
                  <c:v>0.1595</c:v>
                </c:pt>
                <c:pt idx="289">
                  <c:v>0.29364000000000001</c:v>
                </c:pt>
                <c:pt idx="290">
                  <c:v>0.29759000000000002</c:v>
                </c:pt>
                <c:pt idx="291">
                  <c:v>0.34939999999999999</c:v>
                </c:pt>
                <c:pt idx="292">
                  <c:v>0.16347</c:v>
                </c:pt>
                <c:pt idx="293">
                  <c:v>0.27494000000000002</c:v>
                </c:pt>
                <c:pt idx="294">
                  <c:v>0.34752</c:v>
                </c:pt>
                <c:pt idx="295">
                  <c:v>0.29981000000000002</c:v>
                </c:pt>
                <c:pt idx="296">
                  <c:v>4.4760000000000001E-2</c:v>
                </c:pt>
                <c:pt idx="297">
                  <c:v>0.42493999999999998</c:v>
                </c:pt>
                <c:pt idx="298">
                  <c:v>4.9910000000000003E-2</c:v>
                </c:pt>
                <c:pt idx="299">
                  <c:v>0.26162000000000002</c:v>
                </c:pt>
                <c:pt idx="300">
                  <c:v>0.15781000000000001</c:v>
                </c:pt>
                <c:pt idx="301">
                  <c:v>3.8240000000000003E-2</c:v>
                </c:pt>
                <c:pt idx="302">
                  <c:v>0.21296999999999999</c:v>
                </c:pt>
                <c:pt idx="303">
                  <c:v>0.19625000000000001</c:v>
                </c:pt>
                <c:pt idx="304">
                  <c:v>0.31047999999999998</c:v>
                </c:pt>
                <c:pt idx="305">
                  <c:v>0.37108999999999998</c:v>
                </c:pt>
                <c:pt idx="306">
                  <c:v>0.35699999999999998</c:v>
                </c:pt>
                <c:pt idx="307">
                  <c:v>0.23164999999999999</c:v>
                </c:pt>
                <c:pt idx="308">
                  <c:v>0.18829000000000001</c:v>
                </c:pt>
                <c:pt idx="309">
                  <c:v>0.31864999999999999</c:v>
                </c:pt>
                <c:pt idx="310">
                  <c:v>0.21027999999999999</c:v>
                </c:pt>
                <c:pt idx="311">
                  <c:v>0.17344000000000001</c:v>
                </c:pt>
                <c:pt idx="312">
                  <c:v>0.24811</c:v>
                </c:pt>
                <c:pt idx="313">
                  <c:v>0.62994000000000006</c:v>
                </c:pt>
                <c:pt idx="314">
                  <c:v>0.15747</c:v>
                </c:pt>
                <c:pt idx="315">
                  <c:v>0.79666650295257602</c:v>
                </c:pt>
                <c:pt idx="316">
                  <c:v>0.79256552457809404</c:v>
                </c:pt>
                <c:pt idx="317">
                  <c:v>0.83355212211608898</c:v>
                </c:pt>
                <c:pt idx="318">
                  <c:v>0.85813128948211703</c:v>
                </c:pt>
                <c:pt idx="319">
                  <c:v>0.80915766954421997</c:v>
                </c:pt>
                <c:pt idx="320">
                  <c:v>0.81069612503051802</c:v>
                </c:pt>
                <c:pt idx="321">
                  <c:v>0.83455765247345004</c:v>
                </c:pt>
                <c:pt idx="322">
                  <c:v>0.81675970554351796</c:v>
                </c:pt>
                <c:pt idx="323">
                  <c:v>0.83087515830993697</c:v>
                </c:pt>
                <c:pt idx="324">
                  <c:v>0.84388679265975997</c:v>
                </c:pt>
                <c:pt idx="325">
                  <c:v>0.83840399980545</c:v>
                </c:pt>
                <c:pt idx="326">
                  <c:v>0.75950926542282104</c:v>
                </c:pt>
                <c:pt idx="327">
                  <c:v>0.81532841920852706</c:v>
                </c:pt>
                <c:pt idx="328">
                  <c:v>0.77428662776946999</c:v>
                </c:pt>
                <c:pt idx="329">
                  <c:v>0.80978262424469005</c:v>
                </c:pt>
                <c:pt idx="330">
                  <c:v>0.79895073175430298</c:v>
                </c:pt>
                <c:pt idx="331">
                  <c:v>0.81809186935424805</c:v>
                </c:pt>
                <c:pt idx="332">
                  <c:v>0.84508949518203702</c:v>
                </c:pt>
                <c:pt idx="333">
                  <c:v>0.80533593893051103</c:v>
                </c:pt>
                <c:pt idx="334">
                  <c:v>0.81947970390319802</c:v>
                </c:pt>
                <c:pt idx="335">
                  <c:v>0.726798236370087</c:v>
                </c:pt>
                <c:pt idx="336">
                  <c:v>0.61655235290527299</c:v>
                </c:pt>
                <c:pt idx="337">
                  <c:v>0.75444400310516402</c:v>
                </c:pt>
                <c:pt idx="338">
                  <c:v>0.69513708353042603</c:v>
                </c:pt>
                <c:pt idx="339">
                  <c:v>0.70997899770736705</c:v>
                </c:pt>
                <c:pt idx="340">
                  <c:v>0.94949239492416404</c:v>
                </c:pt>
                <c:pt idx="341">
                  <c:v>0.82194423675537098</c:v>
                </c:pt>
                <c:pt idx="342">
                  <c:v>0.71921682357788097</c:v>
                </c:pt>
                <c:pt idx="343">
                  <c:v>0.54023998975753795</c:v>
                </c:pt>
                <c:pt idx="344">
                  <c:v>0.70615613460540805</c:v>
                </c:pt>
                <c:pt idx="345">
                  <c:v>0.844465851783752</c:v>
                </c:pt>
                <c:pt idx="346">
                  <c:v>0.647239029407501</c:v>
                </c:pt>
                <c:pt idx="347">
                  <c:v>0.793984234333038</c:v>
                </c:pt>
                <c:pt idx="348">
                  <c:v>0.88896059989929199</c:v>
                </c:pt>
                <c:pt idx="349">
                  <c:v>0.71009808778762795</c:v>
                </c:pt>
                <c:pt idx="350">
                  <c:v>0.59502792358398404</c:v>
                </c:pt>
                <c:pt idx="351">
                  <c:v>0.59014832973480202</c:v>
                </c:pt>
                <c:pt idx="352">
                  <c:v>0.51998329162597701</c:v>
                </c:pt>
                <c:pt idx="353">
                  <c:v>0.63210570812225297</c:v>
                </c:pt>
                <c:pt idx="354">
                  <c:v>0.71273291110992398</c:v>
                </c:pt>
                <c:pt idx="355">
                  <c:v>0.65313303470611594</c:v>
                </c:pt>
                <c:pt idx="356">
                  <c:v>0.61878442764282204</c:v>
                </c:pt>
                <c:pt idx="357">
                  <c:v>0.65309596061706499</c:v>
                </c:pt>
                <c:pt idx="358">
                  <c:v>0.68563622236251798</c:v>
                </c:pt>
                <c:pt idx="359">
                  <c:v>0.59601855278015103</c:v>
                </c:pt>
                <c:pt idx="360">
                  <c:v>0.69947534799575795</c:v>
                </c:pt>
                <c:pt idx="361">
                  <c:v>0.49827262759208701</c:v>
                </c:pt>
                <c:pt idx="362">
                  <c:v>0.85314434766769398</c:v>
                </c:pt>
                <c:pt idx="363">
                  <c:v>0.547349333763123</c:v>
                </c:pt>
                <c:pt idx="364">
                  <c:v>0.45019176602363598</c:v>
                </c:pt>
                <c:pt idx="365">
                  <c:v>0.91347587108612105</c:v>
                </c:pt>
                <c:pt idx="366">
                  <c:v>0.62894994020462003</c:v>
                </c:pt>
                <c:pt idx="367">
                  <c:v>0.61758464574813798</c:v>
                </c:pt>
                <c:pt idx="368">
                  <c:v>0.63856697082519498</c:v>
                </c:pt>
                <c:pt idx="369">
                  <c:v>0.90021407604217496</c:v>
                </c:pt>
                <c:pt idx="370">
                  <c:v>0.58946520090103105</c:v>
                </c:pt>
                <c:pt idx="371">
                  <c:v>0.68515831232070901</c:v>
                </c:pt>
                <c:pt idx="372">
                  <c:v>0.47363024950027499</c:v>
                </c:pt>
                <c:pt idx="373">
                  <c:v>0.437726080417633</c:v>
                </c:pt>
                <c:pt idx="374">
                  <c:v>0.60604155063629195</c:v>
                </c:pt>
                <c:pt idx="375">
                  <c:v>0.83464723825454701</c:v>
                </c:pt>
                <c:pt idx="376">
                  <c:v>0.79082822799682595</c:v>
                </c:pt>
                <c:pt idx="377">
                  <c:v>0.63016611337661699</c:v>
                </c:pt>
                <c:pt idx="378">
                  <c:v>0.63800746202468905</c:v>
                </c:pt>
                <c:pt idx="379">
                  <c:v>0.84471470117569003</c:v>
                </c:pt>
                <c:pt idx="380">
                  <c:v>0.695168316364288</c:v>
                </c:pt>
                <c:pt idx="381">
                  <c:v>0.63771426677703902</c:v>
                </c:pt>
                <c:pt idx="382">
                  <c:v>0.52016901969909701</c:v>
                </c:pt>
                <c:pt idx="383">
                  <c:v>0.63760560750961304</c:v>
                </c:pt>
                <c:pt idx="384">
                  <c:v>0.57925069332122803</c:v>
                </c:pt>
                <c:pt idx="385">
                  <c:v>0.943062424659729</c:v>
                </c:pt>
                <c:pt idx="386">
                  <c:v>0.46800905466079701</c:v>
                </c:pt>
                <c:pt idx="387">
                  <c:v>0.65078467130661</c:v>
                </c:pt>
                <c:pt idx="388">
                  <c:v>0.60459005832672097</c:v>
                </c:pt>
                <c:pt idx="389">
                  <c:v>0.687763452529907</c:v>
                </c:pt>
                <c:pt idx="390">
                  <c:v>0.64102238416671797</c:v>
                </c:pt>
                <c:pt idx="391">
                  <c:v>0.701288521289825</c:v>
                </c:pt>
                <c:pt idx="392">
                  <c:v>0.54145205020904497</c:v>
                </c:pt>
                <c:pt idx="393">
                  <c:v>0.74141550064086903</c:v>
                </c:pt>
                <c:pt idx="394">
                  <c:v>0.40204778313636802</c:v>
                </c:pt>
                <c:pt idx="395">
                  <c:v>0.492345720529556</c:v>
                </c:pt>
                <c:pt idx="396">
                  <c:v>0.61714422702789296</c:v>
                </c:pt>
                <c:pt idx="397">
                  <c:v>0.66746467351913497</c:v>
                </c:pt>
                <c:pt idx="398">
                  <c:v>0.59771066904068004</c:v>
                </c:pt>
                <c:pt idx="399">
                  <c:v>0.54077577590942405</c:v>
                </c:pt>
                <c:pt idx="400">
                  <c:v>0.57487374544143699</c:v>
                </c:pt>
                <c:pt idx="401">
                  <c:v>0.81019890308380105</c:v>
                </c:pt>
                <c:pt idx="402">
                  <c:v>0.73508107662200906</c:v>
                </c:pt>
                <c:pt idx="403">
                  <c:v>0.79584354162216198</c:v>
                </c:pt>
                <c:pt idx="404">
                  <c:v>0.705186307430267</c:v>
                </c:pt>
                <c:pt idx="405">
                  <c:v>0.582569479942322</c:v>
                </c:pt>
                <c:pt idx="406">
                  <c:v>0.64494818449020397</c:v>
                </c:pt>
                <c:pt idx="407">
                  <c:v>0.113989137113094</c:v>
                </c:pt>
                <c:pt idx="408">
                  <c:v>0.652168989181519</c:v>
                </c:pt>
                <c:pt idx="409">
                  <c:v>5.6915730237960802E-2</c:v>
                </c:pt>
                <c:pt idx="410">
                  <c:v>0.52923512458801303</c:v>
                </c:pt>
                <c:pt idx="411">
                  <c:v>0.49587929248809798</c:v>
                </c:pt>
                <c:pt idx="412">
                  <c:v>0.55345779657363903</c:v>
                </c:pt>
                <c:pt idx="413">
                  <c:v>0.50413078069686901</c:v>
                </c:pt>
                <c:pt idx="414">
                  <c:v>0.55778348445892301</c:v>
                </c:pt>
                <c:pt idx="415">
                  <c:v>0.18708007037639601</c:v>
                </c:pt>
                <c:pt idx="416">
                  <c:v>0.61321204900741599</c:v>
                </c:pt>
                <c:pt idx="417">
                  <c:v>0.56566697359085105</c:v>
                </c:pt>
                <c:pt idx="418">
                  <c:v>0.52018725872039795</c:v>
                </c:pt>
                <c:pt idx="419">
                  <c:v>0.70821768045425404</c:v>
                </c:pt>
                <c:pt idx="420">
                  <c:v>5.5647538974880999E-3</c:v>
                </c:pt>
                <c:pt idx="421">
                  <c:v>0.13289211690425901</c:v>
                </c:pt>
                <c:pt idx="422">
                  <c:v>0.63933318853378296</c:v>
                </c:pt>
                <c:pt idx="423">
                  <c:v>0.73115974664688099</c:v>
                </c:pt>
                <c:pt idx="424">
                  <c:v>0.53324103355407704</c:v>
                </c:pt>
                <c:pt idx="425">
                  <c:v>0.33861181139946001</c:v>
                </c:pt>
                <c:pt idx="426">
                  <c:v>0.30998834967613198</c:v>
                </c:pt>
                <c:pt idx="427">
                  <c:v>0.106654435396194</c:v>
                </c:pt>
                <c:pt idx="428">
                  <c:v>0.39752256870269798</c:v>
                </c:pt>
                <c:pt idx="429">
                  <c:v>0.409362852573395</c:v>
                </c:pt>
                <c:pt idx="430">
                  <c:v>0.25783589482307401</c:v>
                </c:pt>
                <c:pt idx="431">
                  <c:v>0.50118046998977706</c:v>
                </c:pt>
                <c:pt idx="432">
                  <c:v>0.356578588485718</c:v>
                </c:pt>
                <c:pt idx="433">
                  <c:v>0.35340970754623402</c:v>
                </c:pt>
                <c:pt idx="434">
                  <c:v>0.62513083219528198</c:v>
                </c:pt>
                <c:pt idx="435">
                  <c:v>0.63752442598342896</c:v>
                </c:pt>
                <c:pt idx="436">
                  <c:v>0.455427616834641</c:v>
                </c:pt>
                <c:pt idx="437">
                  <c:v>0.28534927964210499</c:v>
                </c:pt>
                <c:pt idx="438">
                  <c:v>0.28995743393897999</c:v>
                </c:pt>
                <c:pt idx="439">
                  <c:v>0.64954698085784901</c:v>
                </c:pt>
                <c:pt idx="440">
                  <c:v>0.191407024860382</c:v>
                </c:pt>
                <c:pt idx="441">
                  <c:v>0.169365674257278</c:v>
                </c:pt>
                <c:pt idx="442">
                  <c:v>4.8642169684171697E-2</c:v>
                </c:pt>
                <c:pt idx="443">
                  <c:v>0.42978340387344399</c:v>
                </c:pt>
                <c:pt idx="444">
                  <c:v>0.29092082381248502</c:v>
                </c:pt>
                <c:pt idx="445">
                  <c:v>0.295637726783752</c:v>
                </c:pt>
                <c:pt idx="446">
                  <c:v>0.57590395212173495</c:v>
                </c:pt>
                <c:pt idx="447">
                  <c:v>0.217632606625557</c:v>
                </c:pt>
                <c:pt idx="448">
                  <c:v>0.21584425866603901</c:v>
                </c:pt>
                <c:pt idx="449">
                  <c:v>0.26850500702857999</c:v>
                </c:pt>
                <c:pt idx="450">
                  <c:v>0.31508958339691201</c:v>
                </c:pt>
                <c:pt idx="451">
                  <c:v>4.1134715080261203E-2</c:v>
                </c:pt>
                <c:pt idx="452">
                  <c:v>0.19676375389099099</c:v>
                </c:pt>
                <c:pt idx="453">
                  <c:v>0</c:v>
                </c:pt>
                <c:pt idx="454">
                  <c:v>4.9868665635585799E-2</c:v>
                </c:pt>
                <c:pt idx="455">
                  <c:v>0.18074677884578699</c:v>
                </c:pt>
                <c:pt idx="456">
                  <c:v>0.34175550937652599</c:v>
                </c:pt>
                <c:pt idx="457">
                  <c:v>0.20993021130561801</c:v>
                </c:pt>
                <c:pt idx="458">
                  <c:v>0.375223308801651</c:v>
                </c:pt>
                <c:pt idx="459">
                  <c:v>0.27732113003730802</c:v>
                </c:pt>
                <c:pt idx="460">
                  <c:v>0.310080915689468</c:v>
                </c:pt>
                <c:pt idx="461">
                  <c:v>0.16348600387573201</c:v>
                </c:pt>
                <c:pt idx="462">
                  <c:v>0.22991819679737099</c:v>
                </c:pt>
                <c:pt idx="463">
                  <c:v>0.194129139184952</c:v>
                </c:pt>
                <c:pt idx="464">
                  <c:v>0.247105568647385</c:v>
                </c:pt>
                <c:pt idx="465">
                  <c:v>0.32642480731010398</c:v>
                </c:pt>
                <c:pt idx="466">
                  <c:v>0.50053334236144997</c:v>
                </c:pt>
                <c:pt idx="467">
                  <c:v>0.36450928449630698</c:v>
                </c:pt>
                <c:pt idx="468">
                  <c:v>0.15161079168319699</c:v>
                </c:pt>
                <c:pt idx="469">
                  <c:v>1.8772685900330498E-2</c:v>
                </c:pt>
                <c:pt idx="470">
                  <c:v>0.874</c:v>
                </c:pt>
                <c:pt idx="471">
                  <c:v>0.86099999999999999</c:v>
                </c:pt>
                <c:pt idx="472">
                  <c:v>0.86799999999999999</c:v>
                </c:pt>
                <c:pt idx="473">
                  <c:v>0.91400000000000003</c:v>
                </c:pt>
                <c:pt idx="474">
                  <c:v>0.92700000000000005</c:v>
                </c:pt>
                <c:pt idx="475">
                  <c:v>0.878</c:v>
                </c:pt>
                <c:pt idx="476">
                  <c:v>0.89600000000000002</c:v>
                </c:pt>
                <c:pt idx="477">
                  <c:v>0.876</c:v>
                </c:pt>
                <c:pt idx="478">
                  <c:v>0.91300000000000003</c:v>
                </c:pt>
                <c:pt idx="479">
                  <c:v>0.91</c:v>
                </c:pt>
                <c:pt idx="480">
                  <c:v>0.88800000000000001</c:v>
                </c:pt>
                <c:pt idx="481">
                  <c:v>0.89100000000000001</c:v>
                </c:pt>
                <c:pt idx="482">
                  <c:v>0.81699999999999995</c:v>
                </c:pt>
                <c:pt idx="483">
                  <c:v>0.876</c:v>
                </c:pt>
                <c:pt idx="484">
                  <c:v>0.86099999999999999</c:v>
                </c:pt>
                <c:pt idx="485">
                  <c:v>0.89400000000000002</c:v>
                </c:pt>
                <c:pt idx="486">
                  <c:v>0.89600000000000002</c:v>
                </c:pt>
                <c:pt idx="487">
                  <c:v>0.81899999999999995</c:v>
                </c:pt>
                <c:pt idx="488">
                  <c:v>0.88300000000000001</c:v>
                </c:pt>
                <c:pt idx="489">
                  <c:v>0.85399999999999998</c:v>
                </c:pt>
                <c:pt idx="490">
                  <c:v>0.88400000000000001</c:v>
                </c:pt>
                <c:pt idx="491">
                  <c:v>0.90800000000000003</c:v>
                </c:pt>
                <c:pt idx="492">
                  <c:v>0.76100000000000001</c:v>
                </c:pt>
                <c:pt idx="493">
                  <c:v>0.80800000000000005</c:v>
                </c:pt>
                <c:pt idx="494">
                  <c:v>0.85699999999999998</c:v>
                </c:pt>
                <c:pt idx="495">
                  <c:v>0.75900000000000001</c:v>
                </c:pt>
                <c:pt idx="496">
                  <c:v>0.67500000000000004</c:v>
                </c:pt>
                <c:pt idx="497">
                  <c:v>0.74399999999999999</c:v>
                </c:pt>
                <c:pt idx="498">
                  <c:v>0.60799999999999998</c:v>
                </c:pt>
                <c:pt idx="499">
                  <c:v>0.77100000000000002</c:v>
                </c:pt>
                <c:pt idx="500">
                  <c:v>0.748</c:v>
                </c:pt>
                <c:pt idx="501">
                  <c:v>0.63300000000000001</c:v>
                </c:pt>
                <c:pt idx="502">
                  <c:v>1.008</c:v>
                </c:pt>
                <c:pt idx="503">
                  <c:v>0.66900000000000004</c:v>
                </c:pt>
                <c:pt idx="504">
                  <c:v>0.96499999999999997</c:v>
                </c:pt>
                <c:pt idx="505">
                  <c:v>0.63500000000000001</c:v>
                </c:pt>
                <c:pt idx="506">
                  <c:v>0.56399999999999995</c:v>
                </c:pt>
                <c:pt idx="507">
                  <c:v>0.77600000000000002</c:v>
                </c:pt>
                <c:pt idx="508">
                  <c:v>0.63900000000000001</c:v>
                </c:pt>
                <c:pt idx="509">
                  <c:v>0.7</c:v>
                </c:pt>
                <c:pt idx="510">
                  <c:v>0.78100000000000003</c:v>
                </c:pt>
                <c:pt idx="511">
                  <c:v>0.69799999999999995</c:v>
                </c:pt>
                <c:pt idx="512">
                  <c:v>0.60499999999999998</c:v>
                </c:pt>
                <c:pt idx="513">
                  <c:v>0.67500000000000004</c:v>
                </c:pt>
                <c:pt idx="514">
                  <c:v>0.70699999999999996</c:v>
                </c:pt>
                <c:pt idx="515">
                  <c:v>0.94599999999999995</c:v>
                </c:pt>
                <c:pt idx="516">
                  <c:v>0.73599999999999999</c:v>
                </c:pt>
                <c:pt idx="517">
                  <c:v>0.47399999999999998</c:v>
                </c:pt>
                <c:pt idx="518">
                  <c:v>0.71599999999999997</c:v>
                </c:pt>
                <c:pt idx="519">
                  <c:v>0.85599999999999998</c:v>
                </c:pt>
                <c:pt idx="520">
                  <c:v>0.72599999999999998</c:v>
                </c:pt>
                <c:pt idx="521">
                  <c:v>0.67100000000000004</c:v>
                </c:pt>
                <c:pt idx="522">
                  <c:v>0.98799999999999999</c:v>
                </c:pt>
                <c:pt idx="523">
                  <c:v>0.68400000000000005</c:v>
                </c:pt>
                <c:pt idx="524">
                  <c:v>0.69299999999999995</c:v>
                </c:pt>
                <c:pt idx="525">
                  <c:v>0.95499999999999996</c:v>
                </c:pt>
                <c:pt idx="526">
                  <c:v>0.90900000000000003</c:v>
                </c:pt>
                <c:pt idx="527">
                  <c:v>0.59899999999999998</c:v>
                </c:pt>
                <c:pt idx="528">
                  <c:v>0.63100000000000001</c:v>
                </c:pt>
                <c:pt idx="529">
                  <c:v>0.90900000000000003</c:v>
                </c:pt>
                <c:pt idx="530">
                  <c:v>0.50800000000000001</c:v>
                </c:pt>
                <c:pt idx="531">
                  <c:v>0.73699999999999999</c:v>
                </c:pt>
                <c:pt idx="532">
                  <c:v>0.61499999999999999</c:v>
                </c:pt>
                <c:pt idx="533">
                  <c:v>0.67400000000000004</c:v>
                </c:pt>
                <c:pt idx="534">
                  <c:v>0.57799999999999996</c:v>
                </c:pt>
                <c:pt idx="535">
                  <c:v>0.62</c:v>
                </c:pt>
                <c:pt idx="536">
                  <c:v>0.51700000000000002</c:v>
                </c:pt>
                <c:pt idx="537">
                  <c:v>0.73199999999999998</c:v>
                </c:pt>
                <c:pt idx="538">
                  <c:v>0.55300000000000005</c:v>
                </c:pt>
                <c:pt idx="539">
                  <c:v>0.51300000000000001</c:v>
                </c:pt>
                <c:pt idx="540">
                  <c:v>0.622</c:v>
                </c:pt>
                <c:pt idx="541">
                  <c:v>0.7</c:v>
                </c:pt>
                <c:pt idx="542">
                  <c:v>0.68600000000000005</c:v>
                </c:pt>
                <c:pt idx="543">
                  <c:v>0.42399999999999999</c:v>
                </c:pt>
                <c:pt idx="544">
                  <c:v>1.03</c:v>
                </c:pt>
                <c:pt idx="545">
                  <c:v>0.88400000000000001</c:v>
                </c:pt>
                <c:pt idx="546">
                  <c:v>0.68500000000000005</c:v>
                </c:pt>
                <c:pt idx="547">
                  <c:v>0.879</c:v>
                </c:pt>
                <c:pt idx="548">
                  <c:v>0.78500000000000003</c:v>
                </c:pt>
                <c:pt idx="549">
                  <c:v>0.72899999999999998</c:v>
                </c:pt>
                <c:pt idx="550">
                  <c:v>0.73699999999999999</c:v>
                </c:pt>
                <c:pt idx="551">
                  <c:v>0.61399999999999999</c:v>
                </c:pt>
                <c:pt idx="552">
                  <c:v>0.68700000000000006</c:v>
                </c:pt>
                <c:pt idx="553">
                  <c:v>0.66900000000000004</c:v>
                </c:pt>
                <c:pt idx="554">
                  <c:v>0.79900000000000004</c:v>
                </c:pt>
                <c:pt idx="555">
                  <c:v>0.60299999999999998</c:v>
                </c:pt>
                <c:pt idx="556">
                  <c:v>0.59799999999999998</c:v>
                </c:pt>
                <c:pt idx="557">
                  <c:v>0.69099999999999995</c:v>
                </c:pt>
                <c:pt idx="558">
                  <c:v>0.64500000000000002</c:v>
                </c:pt>
                <c:pt idx="559">
                  <c:v>4.8000000000000001E-2</c:v>
                </c:pt>
                <c:pt idx="560">
                  <c:v>0.59399999999999997</c:v>
                </c:pt>
                <c:pt idx="561">
                  <c:v>0.75800000000000001</c:v>
                </c:pt>
                <c:pt idx="562">
                  <c:v>0.57499999999999996</c:v>
                </c:pt>
                <c:pt idx="563">
                  <c:v>0.70199999999999996</c:v>
                </c:pt>
                <c:pt idx="564">
                  <c:v>0.52200000000000002</c:v>
                </c:pt>
                <c:pt idx="565">
                  <c:v>0.52700000000000002</c:v>
                </c:pt>
                <c:pt idx="566">
                  <c:v>0.115</c:v>
                </c:pt>
                <c:pt idx="567">
                  <c:v>0.182</c:v>
                </c:pt>
                <c:pt idx="568">
                  <c:v>0.71199999999999997</c:v>
                </c:pt>
                <c:pt idx="569">
                  <c:v>0.53900000000000003</c:v>
                </c:pt>
                <c:pt idx="570">
                  <c:v>0.65700000000000003</c:v>
                </c:pt>
                <c:pt idx="571">
                  <c:v>0.40400000000000003</c:v>
                </c:pt>
                <c:pt idx="572">
                  <c:v>0.60199999999999998</c:v>
                </c:pt>
                <c:pt idx="573">
                  <c:v>0.33</c:v>
                </c:pt>
                <c:pt idx="574">
                  <c:v>0.69099999999999995</c:v>
                </c:pt>
                <c:pt idx="575">
                  <c:v>0.08</c:v>
                </c:pt>
                <c:pt idx="576">
                  <c:v>0.33700000000000002</c:v>
                </c:pt>
                <c:pt idx="577">
                  <c:v>0.433</c:v>
                </c:pt>
                <c:pt idx="578">
                  <c:v>0.441</c:v>
                </c:pt>
                <c:pt idx="579">
                  <c:v>0.69</c:v>
                </c:pt>
                <c:pt idx="580">
                  <c:v>0.79</c:v>
                </c:pt>
                <c:pt idx="581">
                  <c:v>0</c:v>
                </c:pt>
                <c:pt idx="582">
                  <c:v>0.34300000000000003</c:v>
                </c:pt>
                <c:pt idx="583">
                  <c:v>0.57899999999999996</c:v>
                </c:pt>
                <c:pt idx="584">
                  <c:v>0.67200000000000004</c:v>
                </c:pt>
                <c:pt idx="585">
                  <c:v>0.53600000000000003</c:v>
                </c:pt>
                <c:pt idx="586">
                  <c:v>0.152</c:v>
                </c:pt>
                <c:pt idx="587">
                  <c:v>0.36499999999999999</c:v>
                </c:pt>
                <c:pt idx="588">
                  <c:v>0.45700000000000002</c:v>
                </c:pt>
                <c:pt idx="589">
                  <c:v>0.254</c:v>
                </c:pt>
                <c:pt idx="590">
                  <c:v>0.55300000000000005</c:v>
                </c:pt>
                <c:pt idx="591">
                  <c:v>0.17299999999999999</c:v>
                </c:pt>
                <c:pt idx="592">
                  <c:v>0.45400000000000001</c:v>
                </c:pt>
                <c:pt idx="593">
                  <c:v>0.29499999999999998</c:v>
                </c:pt>
                <c:pt idx="594">
                  <c:v>0.29199999999999998</c:v>
                </c:pt>
                <c:pt idx="595">
                  <c:v>0.39100000000000001</c:v>
                </c:pt>
                <c:pt idx="596">
                  <c:v>0.64300000000000002</c:v>
                </c:pt>
                <c:pt idx="597">
                  <c:v>0.66600000000000004</c:v>
                </c:pt>
                <c:pt idx="598">
                  <c:v>0.42899999999999999</c:v>
                </c:pt>
                <c:pt idx="599">
                  <c:v>5.2999999999999999E-2</c:v>
                </c:pt>
                <c:pt idx="600">
                  <c:v>0.20399999999999999</c:v>
                </c:pt>
                <c:pt idx="601">
                  <c:v>0.48499999999999999</c:v>
                </c:pt>
                <c:pt idx="602">
                  <c:v>0.221</c:v>
                </c:pt>
                <c:pt idx="603">
                  <c:v>0.23699999999999999</c:v>
                </c:pt>
                <c:pt idx="604">
                  <c:v>0.24</c:v>
                </c:pt>
                <c:pt idx="605">
                  <c:v>0.312</c:v>
                </c:pt>
                <c:pt idx="606">
                  <c:v>0.60899999999999999</c:v>
                </c:pt>
                <c:pt idx="607">
                  <c:v>0.253</c:v>
                </c:pt>
                <c:pt idx="608">
                  <c:v>0.21099999999999999</c:v>
                </c:pt>
                <c:pt idx="609">
                  <c:v>7.9000000000000001E-2</c:v>
                </c:pt>
                <c:pt idx="610">
                  <c:v>0.26900000000000002</c:v>
                </c:pt>
                <c:pt idx="611">
                  <c:v>0.40200000000000002</c:v>
                </c:pt>
                <c:pt idx="612">
                  <c:v>0.248</c:v>
                </c:pt>
                <c:pt idx="613">
                  <c:v>0.255</c:v>
                </c:pt>
                <c:pt idx="614">
                  <c:v>0.41699999999999998</c:v>
                </c:pt>
                <c:pt idx="615">
                  <c:v>0.30599999999999999</c:v>
                </c:pt>
                <c:pt idx="616">
                  <c:v>0.28899999999999998</c:v>
                </c:pt>
                <c:pt idx="617">
                  <c:v>0.26700000000000002</c:v>
                </c:pt>
                <c:pt idx="618">
                  <c:v>0.53900000000000003</c:v>
                </c:pt>
                <c:pt idx="619">
                  <c:v>0.4</c:v>
                </c:pt>
                <c:pt idx="620">
                  <c:v>0.34300000000000003</c:v>
                </c:pt>
                <c:pt idx="621">
                  <c:v>0.38100000000000001</c:v>
                </c:pt>
                <c:pt idx="622">
                  <c:v>0.17699999999999999</c:v>
                </c:pt>
                <c:pt idx="623">
                  <c:v>0.01</c:v>
                </c:pt>
                <c:pt idx="624">
                  <c:v>0.14499999999999999</c:v>
                </c:pt>
                <c:pt idx="625">
                  <c:v>0.98599999999999999</c:v>
                </c:pt>
                <c:pt idx="626">
                  <c:v>0.996</c:v>
                </c:pt>
                <c:pt idx="627">
                  <c:v>1.028</c:v>
                </c:pt>
                <c:pt idx="628">
                  <c:v>1.026</c:v>
                </c:pt>
                <c:pt idx="629">
                  <c:v>0.999</c:v>
                </c:pt>
                <c:pt idx="630">
                  <c:v>1.052</c:v>
                </c:pt>
                <c:pt idx="631">
                  <c:v>1.0089999999999999</c:v>
                </c:pt>
                <c:pt idx="632">
                  <c:v>1.026</c:v>
                </c:pt>
                <c:pt idx="633">
                  <c:v>1.0389999999999999</c:v>
                </c:pt>
                <c:pt idx="634">
                  <c:v>1.016</c:v>
                </c:pt>
                <c:pt idx="635">
                  <c:v>1.036</c:v>
                </c:pt>
                <c:pt idx="636">
                  <c:v>0.96299999999999997</c:v>
                </c:pt>
                <c:pt idx="637">
                  <c:v>1.0289999999999999</c:v>
                </c:pt>
                <c:pt idx="638">
                  <c:v>1.012</c:v>
                </c:pt>
                <c:pt idx="639">
                  <c:v>0.996</c:v>
                </c:pt>
                <c:pt idx="640">
                  <c:v>0.999</c:v>
                </c:pt>
                <c:pt idx="641">
                  <c:v>0.98699999999999999</c:v>
                </c:pt>
                <c:pt idx="642">
                  <c:v>0.98599999999999999</c:v>
                </c:pt>
                <c:pt idx="643">
                  <c:v>0.874</c:v>
                </c:pt>
                <c:pt idx="644">
                  <c:v>0.92</c:v>
                </c:pt>
                <c:pt idx="645">
                  <c:v>0.82499999999999996</c:v>
                </c:pt>
                <c:pt idx="646">
                  <c:v>0.999</c:v>
                </c:pt>
                <c:pt idx="647">
                  <c:v>0.86099999999999999</c:v>
                </c:pt>
                <c:pt idx="648">
                  <c:v>1.0449999999999999</c:v>
                </c:pt>
                <c:pt idx="649">
                  <c:v>0.91400000000000003</c:v>
                </c:pt>
                <c:pt idx="650">
                  <c:v>0.92</c:v>
                </c:pt>
                <c:pt idx="651">
                  <c:v>0.746</c:v>
                </c:pt>
                <c:pt idx="652">
                  <c:v>0.79500000000000004</c:v>
                </c:pt>
                <c:pt idx="653">
                  <c:v>0.871</c:v>
                </c:pt>
                <c:pt idx="654">
                  <c:v>1.0620000000000001</c:v>
                </c:pt>
                <c:pt idx="655">
                  <c:v>0.91</c:v>
                </c:pt>
                <c:pt idx="656">
                  <c:v>0.80200000000000005</c:v>
                </c:pt>
                <c:pt idx="657">
                  <c:v>0.89100000000000001</c:v>
                </c:pt>
                <c:pt idx="658">
                  <c:v>1.141</c:v>
                </c:pt>
                <c:pt idx="659">
                  <c:v>0.78900000000000003</c:v>
                </c:pt>
                <c:pt idx="660">
                  <c:v>1.0389999999999999</c:v>
                </c:pt>
                <c:pt idx="661">
                  <c:v>0.871</c:v>
                </c:pt>
                <c:pt idx="662">
                  <c:v>0.88100000000000001</c:v>
                </c:pt>
                <c:pt idx="663">
                  <c:v>0.71299999999999997</c:v>
                </c:pt>
                <c:pt idx="664">
                  <c:v>0.88400000000000001</c:v>
                </c:pt>
                <c:pt idx="665">
                  <c:v>0.75600000000000001</c:v>
                </c:pt>
                <c:pt idx="666">
                  <c:v>0.81799999999999995</c:v>
                </c:pt>
                <c:pt idx="667">
                  <c:v>0.84099999999999997</c:v>
                </c:pt>
                <c:pt idx="668">
                  <c:v>0.95299999999999996</c:v>
                </c:pt>
                <c:pt idx="669">
                  <c:v>0.83499999999999996</c:v>
                </c:pt>
                <c:pt idx="670">
                  <c:v>0.75800000000000001</c:v>
                </c:pt>
                <c:pt idx="671">
                  <c:v>0.88100000000000001</c:v>
                </c:pt>
                <c:pt idx="672">
                  <c:v>0.82499999999999996</c:v>
                </c:pt>
                <c:pt idx="673">
                  <c:v>1.042</c:v>
                </c:pt>
                <c:pt idx="674">
                  <c:v>0.86799999999999999</c:v>
                </c:pt>
                <c:pt idx="675">
                  <c:v>0.80800000000000005</c:v>
                </c:pt>
                <c:pt idx="676">
                  <c:v>0.82799999999999996</c:v>
                </c:pt>
                <c:pt idx="677">
                  <c:v>0.81200000000000006</c:v>
                </c:pt>
                <c:pt idx="678">
                  <c:v>1.036</c:v>
                </c:pt>
                <c:pt idx="679">
                  <c:v>0.874</c:v>
                </c:pt>
                <c:pt idx="680">
                  <c:v>0.83099999999999996</c:v>
                </c:pt>
                <c:pt idx="681">
                  <c:v>0.79800000000000004</c:v>
                </c:pt>
                <c:pt idx="682">
                  <c:v>1.0880000000000001</c:v>
                </c:pt>
                <c:pt idx="683">
                  <c:v>0.82799999999999996</c:v>
                </c:pt>
                <c:pt idx="684">
                  <c:v>0.72899999999999998</c:v>
                </c:pt>
                <c:pt idx="685">
                  <c:v>0.70599999999999996</c:v>
                </c:pt>
                <c:pt idx="686">
                  <c:v>0.82799999999999996</c:v>
                </c:pt>
                <c:pt idx="687">
                  <c:v>0.77700000000000002</c:v>
                </c:pt>
                <c:pt idx="688">
                  <c:v>1.042</c:v>
                </c:pt>
                <c:pt idx="689">
                  <c:v>0.85399999999999998</c:v>
                </c:pt>
                <c:pt idx="690">
                  <c:v>0.999</c:v>
                </c:pt>
                <c:pt idx="691">
                  <c:v>0.53500000000000003</c:v>
                </c:pt>
                <c:pt idx="692">
                  <c:v>0.72599999999999998</c:v>
                </c:pt>
                <c:pt idx="693">
                  <c:v>0.65700000000000003</c:v>
                </c:pt>
                <c:pt idx="694">
                  <c:v>0.85399999999999998</c:v>
                </c:pt>
                <c:pt idx="695">
                  <c:v>0.73899999999999999</c:v>
                </c:pt>
                <c:pt idx="696">
                  <c:v>0.67300000000000004</c:v>
                </c:pt>
                <c:pt idx="697">
                  <c:v>0.871</c:v>
                </c:pt>
                <c:pt idx="698">
                  <c:v>0.71799999999999997</c:v>
                </c:pt>
                <c:pt idx="699">
                  <c:v>0.91400000000000003</c:v>
                </c:pt>
                <c:pt idx="700">
                  <c:v>1.1220000000000001</c:v>
                </c:pt>
                <c:pt idx="701">
                  <c:v>0.77900000000000003</c:v>
                </c:pt>
                <c:pt idx="702">
                  <c:v>0.84499999999999997</c:v>
                </c:pt>
                <c:pt idx="703">
                  <c:v>0.80800000000000005</c:v>
                </c:pt>
                <c:pt idx="704">
                  <c:v>0.82799999999999996</c:v>
                </c:pt>
                <c:pt idx="705">
                  <c:v>0.78900000000000003</c:v>
                </c:pt>
                <c:pt idx="706">
                  <c:v>0.999</c:v>
                </c:pt>
                <c:pt idx="707">
                  <c:v>0.66700000000000004</c:v>
                </c:pt>
                <c:pt idx="708">
                  <c:v>0.83799999999999997</c:v>
                </c:pt>
                <c:pt idx="709">
                  <c:v>0.245</c:v>
                </c:pt>
                <c:pt idx="710">
                  <c:v>0.72299999999999998</c:v>
                </c:pt>
                <c:pt idx="711">
                  <c:v>0.65700000000000003</c:v>
                </c:pt>
                <c:pt idx="712">
                  <c:v>0.78500000000000003</c:v>
                </c:pt>
                <c:pt idx="713">
                  <c:v>0.78200000000000003</c:v>
                </c:pt>
                <c:pt idx="714">
                  <c:v>0.76900000000000002</c:v>
                </c:pt>
                <c:pt idx="715">
                  <c:v>0.81499999999999995</c:v>
                </c:pt>
                <c:pt idx="716">
                  <c:v>0.66</c:v>
                </c:pt>
                <c:pt idx="717">
                  <c:v>0.89300000000000002</c:v>
                </c:pt>
                <c:pt idx="718">
                  <c:v>0.85099999999999998</c:v>
                </c:pt>
                <c:pt idx="719">
                  <c:v>0.60399999999999998</c:v>
                </c:pt>
                <c:pt idx="720">
                  <c:v>0.33100000000000002</c:v>
                </c:pt>
                <c:pt idx="721">
                  <c:v>0.81499999999999995</c:v>
                </c:pt>
                <c:pt idx="722">
                  <c:v>0.48599999999999999</c:v>
                </c:pt>
                <c:pt idx="723">
                  <c:v>0.23200000000000001</c:v>
                </c:pt>
                <c:pt idx="724">
                  <c:v>0.67700000000000005</c:v>
                </c:pt>
                <c:pt idx="725">
                  <c:v>0.81499999999999995</c:v>
                </c:pt>
                <c:pt idx="726">
                  <c:v>0.39700000000000002</c:v>
                </c:pt>
                <c:pt idx="727">
                  <c:v>0.50800000000000001</c:v>
                </c:pt>
                <c:pt idx="728">
                  <c:v>0.57099999999999995</c:v>
                </c:pt>
                <c:pt idx="729">
                  <c:v>0.55100000000000005</c:v>
                </c:pt>
                <c:pt idx="730">
                  <c:v>0.46899999999999997</c:v>
                </c:pt>
                <c:pt idx="731">
                  <c:v>0.874</c:v>
                </c:pt>
                <c:pt idx="732">
                  <c:v>0.80500000000000005</c:v>
                </c:pt>
                <c:pt idx="733">
                  <c:v>0.63700000000000001</c:v>
                </c:pt>
                <c:pt idx="734">
                  <c:v>0.67200000000000004</c:v>
                </c:pt>
                <c:pt idx="735">
                  <c:v>0.57099999999999995</c:v>
                </c:pt>
                <c:pt idx="736">
                  <c:v>0.26800000000000002</c:v>
                </c:pt>
                <c:pt idx="737">
                  <c:v>0.47699999999999998</c:v>
                </c:pt>
                <c:pt idx="738">
                  <c:v>0.36599999999999999</c:v>
                </c:pt>
                <c:pt idx="739">
                  <c:v>0.38</c:v>
                </c:pt>
                <c:pt idx="740">
                  <c:v>0.81499999999999995</c:v>
                </c:pt>
                <c:pt idx="741">
                  <c:v>0.78500000000000003</c:v>
                </c:pt>
                <c:pt idx="742">
                  <c:v>0.375</c:v>
                </c:pt>
                <c:pt idx="743">
                  <c:v>0.752</c:v>
                </c:pt>
                <c:pt idx="744">
                  <c:v>0.42799999999999999</c:v>
                </c:pt>
                <c:pt idx="745">
                  <c:v>0.58099999999999996</c:v>
                </c:pt>
                <c:pt idx="746">
                  <c:v>0.48899999999999999</c:v>
                </c:pt>
                <c:pt idx="747">
                  <c:v>0.39</c:v>
                </c:pt>
                <c:pt idx="748">
                  <c:v>0.81499999999999995</c:v>
                </c:pt>
                <c:pt idx="749">
                  <c:v>0.72299999999999998</c:v>
                </c:pt>
                <c:pt idx="750">
                  <c:v>0.57399999999999995</c:v>
                </c:pt>
                <c:pt idx="751">
                  <c:v>0.35699999999999998</c:v>
                </c:pt>
                <c:pt idx="752">
                  <c:v>0.308</c:v>
                </c:pt>
                <c:pt idx="753">
                  <c:v>0.24199999999999999</c:v>
                </c:pt>
                <c:pt idx="754">
                  <c:v>0.83099999999999996</c:v>
                </c:pt>
                <c:pt idx="755">
                  <c:v>0.55500000000000005</c:v>
                </c:pt>
                <c:pt idx="756">
                  <c:v>0.192</c:v>
                </c:pt>
                <c:pt idx="757">
                  <c:v>0.73899999999999999</c:v>
                </c:pt>
                <c:pt idx="758">
                  <c:v>0.53200000000000003</c:v>
                </c:pt>
                <c:pt idx="759">
                  <c:v>0</c:v>
                </c:pt>
                <c:pt idx="760">
                  <c:v>0.443</c:v>
                </c:pt>
                <c:pt idx="761">
                  <c:v>0.64400000000000002</c:v>
                </c:pt>
                <c:pt idx="762">
                  <c:v>0.42599999999999999</c:v>
                </c:pt>
                <c:pt idx="763">
                  <c:v>0.41</c:v>
                </c:pt>
                <c:pt idx="764">
                  <c:v>0.58799999999999997</c:v>
                </c:pt>
                <c:pt idx="765">
                  <c:v>0.443</c:v>
                </c:pt>
                <c:pt idx="766">
                  <c:v>0.505</c:v>
                </c:pt>
                <c:pt idx="767">
                  <c:v>0.55500000000000005</c:v>
                </c:pt>
                <c:pt idx="768">
                  <c:v>0.16800000000000001</c:v>
                </c:pt>
                <c:pt idx="769">
                  <c:v>0.38</c:v>
                </c:pt>
                <c:pt idx="770">
                  <c:v>0.433</c:v>
                </c:pt>
                <c:pt idx="771">
                  <c:v>0.44900000000000001</c:v>
                </c:pt>
                <c:pt idx="772">
                  <c:v>0.53800000000000003</c:v>
                </c:pt>
                <c:pt idx="773">
                  <c:v>0.44</c:v>
                </c:pt>
                <c:pt idx="774">
                  <c:v>0.495</c:v>
                </c:pt>
                <c:pt idx="775">
                  <c:v>0.46300000000000002</c:v>
                </c:pt>
                <c:pt idx="776">
                  <c:v>0.61399999999999999</c:v>
                </c:pt>
                <c:pt idx="777">
                  <c:v>0.499</c:v>
                </c:pt>
                <c:pt idx="778">
                  <c:v>0.36099999999999999</c:v>
                </c:pt>
                <c:pt idx="779">
                  <c:v>0.105</c:v>
                </c:pt>
                <c:pt idx="780">
                  <c:v>0.29499999999999998</c:v>
                </c:pt>
                <c:pt idx="781">
                  <c:v>0.74099999999999999</c:v>
                </c:pt>
                <c:pt idx="782">
                  <c:v>0.76300000000000001</c:v>
                </c:pt>
                <c:pt idx="783">
                  <c:v>0.81599999999999995</c:v>
                </c:pt>
                <c:pt idx="784">
                  <c:v>0.77200000000000002</c:v>
                </c:pt>
                <c:pt idx="785">
                  <c:v>0.753</c:v>
                </c:pt>
                <c:pt idx="786">
                  <c:v>0.78200000000000003</c:v>
                </c:pt>
                <c:pt idx="787">
                  <c:v>0.76300000000000001</c:v>
                </c:pt>
                <c:pt idx="788">
                  <c:v>0.76</c:v>
                </c:pt>
                <c:pt idx="789">
                  <c:v>0.78500000000000003</c:v>
                </c:pt>
                <c:pt idx="790">
                  <c:v>0.78200000000000003</c:v>
                </c:pt>
                <c:pt idx="791">
                  <c:v>0.80100000000000005</c:v>
                </c:pt>
                <c:pt idx="792">
                  <c:v>0.78800000000000003</c:v>
                </c:pt>
                <c:pt idx="793">
                  <c:v>0.75700000000000001</c:v>
                </c:pt>
                <c:pt idx="794">
                  <c:v>0.79800000000000004</c:v>
                </c:pt>
                <c:pt idx="795">
                  <c:v>0.753</c:v>
                </c:pt>
                <c:pt idx="796">
                  <c:v>0.72199999999999998</c:v>
                </c:pt>
                <c:pt idx="797">
                  <c:v>0.75700000000000001</c:v>
                </c:pt>
                <c:pt idx="798">
                  <c:v>0.70299999999999996</c:v>
                </c:pt>
                <c:pt idx="799">
                  <c:v>0.621</c:v>
                </c:pt>
                <c:pt idx="800">
                  <c:v>0.747</c:v>
                </c:pt>
                <c:pt idx="801">
                  <c:v>0.80400000000000005</c:v>
                </c:pt>
                <c:pt idx="802">
                  <c:v>0.66200000000000003</c:v>
                </c:pt>
                <c:pt idx="803">
                  <c:v>0.747</c:v>
                </c:pt>
                <c:pt idx="804">
                  <c:v>0.66500000000000004</c:v>
                </c:pt>
                <c:pt idx="805">
                  <c:v>0.59399999999999997</c:v>
                </c:pt>
                <c:pt idx="806">
                  <c:v>0.57099999999999995</c:v>
                </c:pt>
                <c:pt idx="807">
                  <c:v>0.82599999999999996</c:v>
                </c:pt>
                <c:pt idx="808">
                  <c:v>0.79800000000000004</c:v>
                </c:pt>
                <c:pt idx="809">
                  <c:v>0.72199999999999998</c:v>
                </c:pt>
                <c:pt idx="810">
                  <c:v>0.51900000000000002</c:v>
                </c:pt>
                <c:pt idx="811">
                  <c:v>0.64900000000000002</c:v>
                </c:pt>
                <c:pt idx="812">
                  <c:v>0.89700000000000002</c:v>
                </c:pt>
                <c:pt idx="813">
                  <c:v>0.48299999999999998</c:v>
                </c:pt>
                <c:pt idx="814">
                  <c:v>0.65300000000000002</c:v>
                </c:pt>
                <c:pt idx="815">
                  <c:v>0.57099999999999995</c:v>
                </c:pt>
                <c:pt idx="816">
                  <c:v>0.63400000000000001</c:v>
                </c:pt>
                <c:pt idx="817">
                  <c:v>0.59899999999999998</c:v>
                </c:pt>
                <c:pt idx="818">
                  <c:v>0.61199999999999999</c:v>
                </c:pt>
                <c:pt idx="819">
                  <c:v>0.80100000000000005</c:v>
                </c:pt>
                <c:pt idx="820">
                  <c:v>0.64</c:v>
                </c:pt>
                <c:pt idx="821">
                  <c:v>0.66700000000000004</c:v>
                </c:pt>
                <c:pt idx="822">
                  <c:v>0.52800000000000002</c:v>
                </c:pt>
                <c:pt idx="823">
                  <c:v>0.67800000000000005</c:v>
                </c:pt>
                <c:pt idx="824">
                  <c:v>0.66800000000000004</c:v>
                </c:pt>
                <c:pt idx="825">
                  <c:v>0.52700000000000002</c:v>
                </c:pt>
                <c:pt idx="826">
                  <c:v>0.59499999999999997</c:v>
                </c:pt>
                <c:pt idx="827">
                  <c:v>0.57999999999999996</c:v>
                </c:pt>
                <c:pt idx="828">
                  <c:v>0.63400000000000001</c:v>
                </c:pt>
                <c:pt idx="829">
                  <c:v>0.56499999999999995</c:v>
                </c:pt>
                <c:pt idx="830">
                  <c:v>0.57399999999999995</c:v>
                </c:pt>
                <c:pt idx="831">
                  <c:v>0.58699999999999997</c:v>
                </c:pt>
                <c:pt idx="832">
                  <c:v>0.61499999999999999</c:v>
                </c:pt>
                <c:pt idx="833">
                  <c:v>0.61499999999999999</c:v>
                </c:pt>
                <c:pt idx="834">
                  <c:v>0.59599999999999997</c:v>
                </c:pt>
                <c:pt idx="835">
                  <c:v>0.60399999999999998</c:v>
                </c:pt>
                <c:pt idx="836">
                  <c:v>0.83799999999999997</c:v>
                </c:pt>
                <c:pt idx="837">
                  <c:v>0.64600000000000002</c:v>
                </c:pt>
                <c:pt idx="838">
                  <c:v>0.76</c:v>
                </c:pt>
                <c:pt idx="839">
                  <c:v>0.59299999999999997</c:v>
                </c:pt>
                <c:pt idx="840">
                  <c:v>0.70299999999999996</c:v>
                </c:pt>
                <c:pt idx="841">
                  <c:v>0.42599999999999999</c:v>
                </c:pt>
                <c:pt idx="842">
                  <c:v>0.80100000000000005</c:v>
                </c:pt>
                <c:pt idx="843">
                  <c:v>0.623</c:v>
                </c:pt>
                <c:pt idx="844">
                  <c:v>0.61799999999999999</c:v>
                </c:pt>
                <c:pt idx="845">
                  <c:v>0.54200000000000004</c:v>
                </c:pt>
                <c:pt idx="846">
                  <c:v>0.64</c:v>
                </c:pt>
                <c:pt idx="847">
                  <c:v>0.501</c:v>
                </c:pt>
                <c:pt idx="848">
                  <c:v>0.76</c:v>
                </c:pt>
                <c:pt idx="849">
                  <c:v>0.48599999999999999</c:v>
                </c:pt>
                <c:pt idx="850">
                  <c:v>0.442</c:v>
                </c:pt>
                <c:pt idx="851">
                  <c:v>0.54900000000000004</c:v>
                </c:pt>
                <c:pt idx="852">
                  <c:v>0.63700000000000001</c:v>
                </c:pt>
                <c:pt idx="853">
                  <c:v>0.55500000000000005</c:v>
                </c:pt>
                <c:pt idx="854">
                  <c:v>0.80100000000000005</c:v>
                </c:pt>
                <c:pt idx="855">
                  <c:v>0.56000000000000005</c:v>
                </c:pt>
                <c:pt idx="856">
                  <c:v>0.51100000000000001</c:v>
                </c:pt>
                <c:pt idx="857">
                  <c:v>0.89300000000000002</c:v>
                </c:pt>
                <c:pt idx="858">
                  <c:v>0.498</c:v>
                </c:pt>
                <c:pt idx="859">
                  <c:v>0.61599999999999999</c:v>
                </c:pt>
                <c:pt idx="860">
                  <c:v>0.435</c:v>
                </c:pt>
                <c:pt idx="861">
                  <c:v>0.58699999999999997</c:v>
                </c:pt>
                <c:pt idx="862">
                  <c:v>0.433</c:v>
                </c:pt>
                <c:pt idx="863">
                  <c:v>0.307</c:v>
                </c:pt>
                <c:pt idx="864">
                  <c:v>0.66500000000000004</c:v>
                </c:pt>
                <c:pt idx="865">
                  <c:v>5.1999999999999998E-2</c:v>
                </c:pt>
                <c:pt idx="866">
                  <c:v>0.58499999999999996</c:v>
                </c:pt>
                <c:pt idx="867">
                  <c:v>0.496</c:v>
                </c:pt>
                <c:pt idx="868">
                  <c:v>0.58299999999999996</c:v>
                </c:pt>
                <c:pt idx="869">
                  <c:v>0.69699999999999995</c:v>
                </c:pt>
                <c:pt idx="870">
                  <c:v>0.54100000000000004</c:v>
                </c:pt>
                <c:pt idx="871">
                  <c:v>0.159</c:v>
                </c:pt>
                <c:pt idx="872">
                  <c:v>0.35699999999999998</c:v>
                </c:pt>
                <c:pt idx="873">
                  <c:v>0.64600000000000002</c:v>
                </c:pt>
                <c:pt idx="874">
                  <c:v>0.53500000000000003</c:v>
                </c:pt>
                <c:pt idx="875">
                  <c:v>0.28699999999999998</c:v>
                </c:pt>
                <c:pt idx="876">
                  <c:v>0.16700000000000001</c:v>
                </c:pt>
                <c:pt idx="877">
                  <c:v>0.439</c:v>
                </c:pt>
                <c:pt idx="878">
                  <c:v>0.21</c:v>
                </c:pt>
                <c:pt idx="879">
                  <c:v>0.19600000000000001</c:v>
                </c:pt>
                <c:pt idx="880">
                  <c:v>0.33</c:v>
                </c:pt>
                <c:pt idx="881">
                  <c:v>0.51400000000000001</c:v>
                </c:pt>
                <c:pt idx="882">
                  <c:v>0.20599999999999999</c:v>
                </c:pt>
                <c:pt idx="883">
                  <c:v>0.26500000000000001</c:v>
                </c:pt>
                <c:pt idx="884">
                  <c:v>0.59</c:v>
                </c:pt>
                <c:pt idx="885">
                  <c:v>0.32200000000000001</c:v>
                </c:pt>
                <c:pt idx="886">
                  <c:v>0.55800000000000005</c:v>
                </c:pt>
                <c:pt idx="887">
                  <c:v>0.57399999999999995</c:v>
                </c:pt>
                <c:pt idx="888">
                  <c:v>0.498</c:v>
                </c:pt>
                <c:pt idx="889">
                  <c:v>0.55200000000000005</c:v>
                </c:pt>
                <c:pt idx="890">
                  <c:v>0.51700000000000002</c:v>
                </c:pt>
                <c:pt idx="891">
                  <c:v>0.38100000000000001</c:v>
                </c:pt>
                <c:pt idx="892">
                  <c:v>0.36199999999999999</c:v>
                </c:pt>
                <c:pt idx="893">
                  <c:v>0.17899999999999999</c:v>
                </c:pt>
                <c:pt idx="894">
                  <c:v>0.42599999999999999</c:v>
                </c:pt>
                <c:pt idx="895">
                  <c:v>0.19600000000000001</c:v>
                </c:pt>
                <c:pt idx="896">
                  <c:v>5.0999999999999997E-2</c:v>
                </c:pt>
                <c:pt idx="897">
                  <c:v>0.11</c:v>
                </c:pt>
                <c:pt idx="898">
                  <c:v>0.56100000000000005</c:v>
                </c:pt>
                <c:pt idx="899">
                  <c:v>0.24</c:v>
                </c:pt>
                <c:pt idx="900">
                  <c:v>0.253</c:v>
                </c:pt>
                <c:pt idx="901">
                  <c:v>0.38500000000000001</c:v>
                </c:pt>
                <c:pt idx="902">
                  <c:v>0.59</c:v>
                </c:pt>
                <c:pt idx="903">
                  <c:v>0.59499999999999997</c:v>
                </c:pt>
                <c:pt idx="904">
                  <c:v>0.26200000000000001</c:v>
                </c:pt>
                <c:pt idx="905">
                  <c:v>0.434</c:v>
                </c:pt>
                <c:pt idx="906">
                  <c:v>0.34100000000000003</c:v>
                </c:pt>
                <c:pt idx="907">
                  <c:v>0.58299999999999996</c:v>
                </c:pt>
                <c:pt idx="908">
                  <c:v>0</c:v>
                </c:pt>
                <c:pt idx="909">
                  <c:v>0.59299999999999997</c:v>
                </c:pt>
                <c:pt idx="910">
                  <c:v>7.3999999999999996E-2</c:v>
                </c:pt>
                <c:pt idx="911">
                  <c:v>0.27900000000000003</c:v>
                </c:pt>
                <c:pt idx="912">
                  <c:v>0.42599999999999999</c:v>
                </c:pt>
                <c:pt idx="913">
                  <c:v>0.33100000000000002</c:v>
                </c:pt>
                <c:pt idx="914">
                  <c:v>0.27300000000000002</c:v>
                </c:pt>
                <c:pt idx="915">
                  <c:v>0.34100000000000003</c:v>
                </c:pt>
                <c:pt idx="916">
                  <c:v>0.20300000000000001</c:v>
                </c:pt>
                <c:pt idx="917">
                  <c:v>0.23100000000000001</c:v>
                </c:pt>
                <c:pt idx="918">
                  <c:v>0.1</c:v>
                </c:pt>
                <c:pt idx="919">
                  <c:v>0.38300000000000001</c:v>
                </c:pt>
                <c:pt idx="920">
                  <c:v>0.155</c:v>
                </c:pt>
                <c:pt idx="921">
                  <c:v>0.27200000000000002</c:v>
                </c:pt>
                <c:pt idx="922">
                  <c:v>0.3</c:v>
                </c:pt>
                <c:pt idx="923">
                  <c:v>0.22700000000000001</c:v>
                </c:pt>
                <c:pt idx="924">
                  <c:v>0.29799999999999999</c:v>
                </c:pt>
                <c:pt idx="925">
                  <c:v>7.0000000000000001E-3</c:v>
                </c:pt>
                <c:pt idx="926">
                  <c:v>0.34</c:v>
                </c:pt>
                <c:pt idx="927">
                  <c:v>0.40699999999999997</c:v>
                </c:pt>
                <c:pt idx="928">
                  <c:v>0.24299999999999999</c:v>
                </c:pt>
                <c:pt idx="929">
                  <c:v>0.126</c:v>
                </c:pt>
              </c:numCache>
            </c:numRef>
          </c:yVal>
          <c:smooth val="0"/>
          <c:extLst>
            <c:ext xmlns:c16="http://schemas.microsoft.com/office/drawing/2014/chart" uri="{C3380CC4-5D6E-409C-BE32-E72D297353CC}">
              <c16:uniqueId val="{00000002-CBFB-45D1-846A-B6151AC167B9}"/>
            </c:ext>
          </c:extLst>
        </c:ser>
        <c:dLbls>
          <c:showLegendKey val="0"/>
          <c:showVal val="0"/>
          <c:showCatName val="0"/>
          <c:showSerName val="0"/>
          <c:showPercent val="0"/>
          <c:showBubbleSize val="0"/>
        </c:dLbls>
        <c:axId val="1858338447"/>
        <c:axId val="1858341359"/>
      </c:scatterChart>
      <c:valAx>
        <c:axId val="1858338447"/>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00" b="1" i="0" u="none" strike="noStrike" kern="1200" baseline="0">
                    <a:solidFill>
                      <a:schemeClr val="bg1"/>
                    </a:solidFill>
                    <a:latin typeface="+mn-lt"/>
                    <a:ea typeface="+mn-ea"/>
                    <a:cs typeface="+mn-cs"/>
                  </a:defRPr>
                </a:pPr>
                <a:r>
                  <a:rPr lang="en-GB" sz="1100" b="1">
                    <a:solidFill>
                      <a:schemeClr val="bg1"/>
                    </a:solidFill>
                  </a:rPr>
                  <a:t>HAPPINESS SCORE</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858341359"/>
        <c:crosses val="autoZero"/>
        <c:crossBetween val="midCat"/>
      </c:valAx>
      <c:valAx>
        <c:axId val="185834135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00" b="1" i="0" u="none" strike="noStrike" kern="1200" baseline="0">
                    <a:solidFill>
                      <a:schemeClr val="bg1"/>
                    </a:solidFill>
                    <a:latin typeface="+mn-lt"/>
                    <a:ea typeface="+mn-ea"/>
                    <a:cs typeface="+mn-cs"/>
                  </a:defRPr>
                </a:pPr>
                <a:r>
                  <a:rPr lang="en-GB" sz="1100">
                    <a:solidFill>
                      <a:schemeClr val="bg1"/>
                    </a:solidFill>
                  </a:rPr>
                  <a:t>HEALTH</a:t>
                </a:r>
                <a:r>
                  <a:rPr lang="en-GB" sz="1100" baseline="0">
                    <a:solidFill>
                      <a:schemeClr val="bg1"/>
                    </a:solidFill>
                  </a:rPr>
                  <a:t>  (LIFE  EXPECTANCY)</a:t>
                </a:r>
                <a:endParaRPr lang="en-GB" sz="1100">
                  <a:solidFill>
                    <a:schemeClr val="bg1"/>
                  </a:solidFill>
                </a:endParaRPr>
              </a:p>
            </c:rich>
          </c:tx>
          <c:overlay val="0"/>
          <c:spPr>
            <a:noFill/>
            <a:ln>
              <a:noFill/>
            </a:ln>
            <a:effectLst/>
          </c:spPr>
          <c:txPr>
            <a:bodyPr rot="-54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85833844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r>
              <a:rPr lang="en-US" dirty="0">
                <a:solidFill>
                  <a:schemeClr val="bg1"/>
                </a:solidFill>
              </a:rPr>
              <a:t>RELATIONSHIP BETWEEN</a:t>
            </a:r>
            <a:r>
              <a:rPr lang="en-US" baseline="0" dirty="0">
                <a:solidFill>
                  <a:schemeClr val="bg1"/>
                </a:solidFill>
              </a:rPr>
              <a:t> HAPPINESS SCORE AND ECONOMY</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tx>
            <c:strRef>
              <c:f>'Combined Dataset'!$E$1</c:f>
              <c:strCache>
                <c:ptCount val="1"/>
                <c:pt idx="0">
                  <c:v>Economy (GDP per Capita)</c:v>
                </c:pt>
              </c:strCache>
            </c:strRef>
          </c:tx>
          <c:spPr>
            <a:ln w="25400" cap="rnd">
              <a:noFill/>
            </a:ln>
            <a:effectLst/>
          </c:spPr>
          <c:marker>
            <c:symbol val="circle"/>
            <c:size val="3"/>
            <c:spPr>
              <a:solidFill>
                <a:srgbClr val="00B0F0"/>
              </a:solidFill>
              <a:ln w="0">
                <a:noFill/>
              </a:ln>
              <a:effectLst/>
            </c:spPr>
          </c:marker>
          <c:trendline>
            <c:spPr>
              <a:ln w="19050" cap="rnd">
                <a:solidFill>
                  <a:srgbClr val="FF0000"/>
                </a:solidFill>
                <a:prstDash val="dash"/>
              </a:ln>
              <a:effectLst/>
            </c:spPr>
            <c:trendlineType val="linear"/>
            <c:forward val="2"/>
            <c:dispRSqr val="0"/>
            <c:dispEq val="0"/>
          </c:trendline>
          <c:xVal>
            <c:numRef>
              <c:f>'Combined Dataset'!$D$2:$D$931</c:f>
              <c:numCache>
                <c:formatCode>General</c:formatCode>
                <c:ptCount val="930"/>
                <c:pt idx="0">
                  <c:v>7.5869999999999997</c:v>
                </c:pt>
                <c:pt idx="1">
                  <c:v>7.5609999999999999</c:v>
                </c:pt>
                <c:pt idx="2">
                  <c:v>7.5270000000000001</c:v>
                </c:pt>
                <c:pt idx="3">
                  <c:v>7.5220000000000002</c:v>
                </c:pt>
                <c:pt idx="4">
                  <c:v>7.4269999999999996</c:v>
                </c:pt>
                <c:pt idx="5">
                  <c:v>7.4059999999999997</c:v>
                </c:pt>
                <c:pt idx="6">
                  <c:v>7.3780000000000001</c:v>
                </c:pt>
                <c:pt idx="7">
                  <c:v>7.3639999999999999</c:v>
                </c:pt>
                <c:pt idx="8">
                  <c:v>7.2859999999999996</c:v>
                </c:pt>
                <c:pt idx="9">
                  <c:v>7.2839999999999998</c:v>
                </c:pt>
                <c:pt idx="10">
                  <c:v>7.2779999999999996</c:v>
                </c:pt>
                <c:pt idx="11">
                  <c:v>7.226</c:v>
                </c:pt>
                <c:pt idx="12">
                  <c:v>7.2</c:v>
                </c:pt>
                <c:pt idx="13">
                  <c:v>7.1870000000000003</c:v>
                </c:pt>
                <c:pt idx="14">
                  <c:v>7.1189999999999998</c:v>
                </c:pt>
                <c:pt idx="15">
                  <c:v>6.9829999999999997</c:v>
                </c:pt>
                <c:pt idx="16">
                  <c:v>6.9459999999999997</c:v>
                </c:pt>
                <c:pt idx="17">
                  <c:v>6.94</c:v>
                </c:pt>
                <c:pt idx="18">
                  <c:v>6.9370000000000003</c:v>
                </c:pt>
                <c:pt idx="19">
                  <c:v>6.9009999999999998</c:v>
                </c:pt>
                <c:pt idx="20">
                  <c:v>6.867</c:v>
                </c:pt>
                <c:pt idx="21">
                  <c:v>6.8529999999999998</c:v>
                </c:pt>
                <c:pt idx="22">
                  <c:v>6.81</c:v>
                </c:pt>
                <c:pt idx="23">
                  <c:v>6.798</c:v>
                </c:pt>
                <c:pt idx="24">
                  <c:v>6.7859999999999996</c:v>
                </c:pt>
                <c:pt idx="25">
                  <c:v>6.75</c:v>
                </c:pt>
                <c:pt idx="26">
                  <c:v>6.67</c:v>
                </c:pt>
                <c:pt idx="27">
                  <c:v>6.6109999999999998</c:v>
                </c:pt>
                <c:pt idx="28">
                  <c:v>6.5750000000000002</c:v>
                </c:pt>
                <c:pt idx="29">
                  <c:v>6.5739999999999998</c:v>
                </c:pt>
                <c:pt idx="30">
                  <c:v>6.5049999999999999</c:v>
                </c:pt>
                <c:pt idx="31">
                  <c:v>6.4850000000000003</c:v>
                </c:pt>
                <c:pt idx="32">
                  <c:v>6.4770000000000003</c:v>
                </c:pt>
                <c:pt idx="33">
                  <c:v>6.4550000000000001</c:v>
                </c:pt>
                <c:pt idx="34">
                  <c:v>6.4109999999999996</c:v>
                </c:pt>
                <c:pt idx="35">
                  <c:v>6.3289999999999997</c:v>
                </c:pt>
                <c:pt idx="36">
                  <c:v>6.3019999999999996</c:v>
                </c:pt>
                <c:pt idx="37">
                  <c:v>6.298</c:v>
                </c:pt>
                <c:pt idx="38">
                  <c:v>6.2949999999999999</c:v>
                </c:pt>
                <c:pt idx="39">
                  <c:v>6.2690000000000001</c:v>
                </c:pt>
                <c:pt idx="40">
                  <c:v>6.1680000000000001</c:v>
                </c:pt>
                <c:pt idx="41">
                  <c:v>6.13</c:v>
                </c:pt>
                <c:pt idx="42">
                  <c:v>6.1230000000000002</c:v>
                </c:pt>
                <c:pt idx="43">
                  <c:v>6.0030000000000001</c:v>
                </c:pt>
                <c:pt idx="44">
                  <c:v>5.9950000000000001</c:v>
                </c:pt>
                <c:pt idx="45">
                  <c:v>5.9870000000000001</c:v>
                </c:pt>
                <c:pt idx="46">
                  <c:v>5.984</c:v>
                </c:pt>
                <c:pt idx="47">
                  <c:v>5.9749999999999996</c:v>
                </c:pt>
                <c:pt idx="48">
                  <c:v>5.96</c:v>
                </c:pt>
                <c:pt idx="49">
                  <c:v>5.9480000000000004</c:v>
                </c:pt>
                <c:pt idx="50">
                  <c:v>5.89</c:v>
                </c:pt>
                <c:pt idx="51">
                  <c:v>5.8890000000000002</c:v>
                </c:pt>
                <c:pt idx="52">
                  <c:v>5.8780000000000001</c:v>
                </c:pt>
                <c:pt idx="53">
                  <c:v>5.8550000000000004</c:v>
                </c:pt>
                <c:pt idx="54">
                  <c:v>5.8479999999999999</c:v>
                </c:pt>
                <c:pt idx="55">
                  <c:v>5.8330000000000002</c:v>
                </c:pt>
                <c:pt idx="56">
                  <c:v>5.8280000000000003</c:v>
                </c:pt>
                <c:pt idx="57">
                  <c:v>5.8239999999999998</c:v>
                </c:pt>
                <c:pt idx="58">
                  <c:v>5.8129999999999997</c:v>
                </c:pt>
                <c:pt idx="59">
                  <c:v>5.7910000000000004</c:v>
                </c:pt>
                <c:pt idx="60">
                  <c:v>5.77</c:v>
                </c:pt>
                <c:pt idx="61">
                  <c:v>5.7590000000000003</c:v>
                </c:pt>
                <c:pt idx="62">
                  <c:v>5.7539999999999996</c:v>
                </c:pt>
                <c:pt idx="63">
                  <c:v>5.7160000000000002</c:v>
                </c:pt>
                <c:pt idx="64">
                  <c:v>5.7089999999999996</c:v>
                </c:pt>
                <c:pt idx="65">
                  <c:v>5.6950000000000003</c:v>
                </c:pt>
                <c:pt idx="66">
                  <c:v>5.6890000000000001</c:v>
                </c:pt>
                <c:pt idx="67">
                  <c:v>5.6050000000000004</c:v>
                </c:pt>
                <c:pt idx="68">
                  <c:v>5.5890000000000004</c:v>
                </c:pt>
                <c:pt idx="69">
                  <c:v>5.548</c:v>
                </c:pt>
                <c:pt idx="70">
                  <c:v>5.4770000000000003</c:v>
                </c:pt>
                <c:pt idx="71">
                  <c:v>5.4740000000000002</c:v>
                </c:pt>
                <c:pt idx="72">
                  <c:v>5.4290000000000003</c:v>
                </c:pt>
                <c:pt idx="73">
                  <c:v>5.399</c:v>
                </c:pt>
                <c:pt idx="74">
                  <c:v>5.36</c:v>
                </c:pt>
                <c:pt idx="75">
                  <c:v>5.3319999999999999</c:v>
                </c:pt>
                <c:pt idx="76">
                  <c:v>5.2859999999999996</c:v>
                </c:pt>
                <c:pt idx="77">
                  <c:v>5.2679999999999998</c:v>
                </c:pt>
                <c:pt idx="78">
                  <c:v>5.2530000000000001</c:v>
                </c:pt>
                <c:pt idx="79">
                  <c:v>5.2119999999999997</c:v>
                </c:pt>
                <c:pt idx="80">
                  <c:v>5.194</c:v>
                </c:pt>
                <c:pt idx="81">
                  <c:v>5.1920000000000002</c:v>
                </c:pt>
                <c:pt idx="82">
                  <c:v>5.1920000000000002</c:v>
                </c:pt>
                <c:pt idx="83">
                  <c:v>5.14</c:v>
                </c:pt>
                <c:pt idx="84">
                  <c:v>5.1289999999999996</c:v>
                </c:pt>
                <c:pt idx="85">
                  <c:v>5.1239999999999997</c:v>
                </c:pt>
                <c:pt idx="86">
                  <c:v>5.1230000000000002</c:v>
                </c:pt>
                <c:pt idx="87">
                  <c:v>5.1020000000000003</c:v>
                </c:pt>
                <c:pt idx="88">
                  <c:v>5.0979999999999999</c:v>
                </c:pt>
                <c:pt idx="89">
                  <c:v>5.0730000000000004</c:v>
                </c:pt>
                <c:pt idx="90">
                  <c:v>5.0570000000000004</c:v>
                </c:pt>
                <c:pt idx="91">
                  <c:v>5.0129999999999999</c:v>
                </c:pt>
                <c:pt idx="92">
                  <c:v>5.0069999999999997</c:v>
                </c:pt>
                <c:pt idx="93">
                  <c:v>4.9710000000000001</c:v>
                </c:pt>
                <c:pt idx="94">
                  <c:v>4.9589999999999996</c:v>
                </c:pt>
                <c:pt idx="95">
                  <c:v>4.9489999999999998</c:v>
                </c:pt>
                <c:pt idx="96">
                  <c:v>4.8979999999999997</c:v>
                </c:pt>
                <c:pt idx="97">
                  <c:v>4.8849999999999998</c:v>
                </c:pt>
                <c:pt idx="98">
                  <c:v>4.8760000000000003</c:v>
                </c:pt>
                <c:pt idx="99">
                  <c:v>4.8739999999999997</c:v>
                </c:pt>
                <c:pt idx="100">
                  <c:v>4.867</c:v>
                </c:pt>
                <c:pt idx="101">
                  <c:v>4.8570000000000002</c:v>
                </c:pt>
                <c:pt idx="102">
                  <c:v>4.8390000000000004</c:v>
                </c:pt>
                <c:pt idx="103">
                  <c:v>4.8</c:v>
                </c:pt>
                <c:pt idx="104">
                  <c:v>4.7880000000000003</c:v>
                </c:pt>
                <c:pt idx="105">
                  <c:v>4.7859999999999996</c:v>
                </c:pt>
                <c:pt idx="106">
                  <c:v>4.7389999999999999</c:v>
                </c:pt>
                <c:pt idx="107">
                  <c:v>4.7149999999999999</c:v>
                </c:pt>
                <c:pt idx="108">
                  <c:v>4.694</c:v>
                </c:pt>
                <c:pt idx="109">
                  <c:v>4.6859999999999999</c:v>
                </c:pt>
                <c:pt idx="110">
                  <c:v>4.681</c:v>
                </c:pt>
                <c:pt idx="111">
                  <c:v>4.6769999999999996</c:v>
                </c:pt>
                <c:pt idx="112">
                  <c:v>4.6420000000000003</c:v>
                </c:pt>
                <c:pt idx="113">
                  <c:v>4.633</c:v>
                </c:pt>
                <c:pt idx="114">
                  <c:v>4.6100000000000003</c:v>
                </c:pt>
                <c:pt idx="115">
                  <c:v>4.5709999999999997</c:v>
                </c:pt>
                <c:pt idx="116">
                  <c:v>4.5650000000000004</c:v>
                </c:pt>
                <c:pt idx="117">
                  <c:v>4.55</c:v>
                </c:pt>
                <c:pt idx="118">
                  <c:v>4.5179999999999998</c:v>
                </c:pt>
                <c:pt idx="119">
                  <c:v>4.5170000000000003</c:v>
                </c:pt>
                <c:pt idx="120">
                  <c:v>4.5140000000000002</c:v>
                </c:pt>
                <c:pt idx="121">
                  <c:v>4.5119999999999996</c:v>
                </c:pt>
                <c:pt idx="122">
                  <c:v>4.5069999999999997</c:v>
                </c:pt>
                <c:pt idx="123">
                  <c:v>4.4359999999999999</c:v>
                </c:pt>
                <c:pt idx="124">
                  <c:v>4.4189999999999996</c:v>
                </c:pt>
                <c:pt idx="125">
                  <c:v>4.3689999999999998</c:v>
                </c:pt>
                <c:pt idx="126">
                  <c:v>4.3499999999999996</c:v>
                </c:pt>
                <c:pt idx="127">
                  <c:v>4.3319999999999999</c:v>
                </c:pt>
                <c:pt idx="128">
                  <c:v>4.3070000000000004</c:v>
                </c:pt>
                <c:pt idx="129">
                  <c:v>4.2969999999999997</c:v>
                </c:pt>
                <c:pt idx="130">
                  <c:v>4.2919999999999998</c:v>
                </c:pt>
                <c:pt idx="131">
                  <c:v>4.2709999999999999</c:v>
                </c:pt>
                <c:pt idx="132">
                  <c:v>4.2519999999999998</c:v>
                </c:pt>
                <c:pt idx="133">
                  <c:v>4.218</c:v>
                </c:pt>
                <c:pt idx="134">
                  <c:v>4.194</c:v>
                </c:pt>
                <c:pt idx="135">
                  <c:v>4.077</c:v>
                </c:pt>
                <c:pt idx="136">
                  <c:v>4.0330000000000004</c:v>
                </c:pt>
                <c:pt idx="137">
                  <c:v>3.9950000000000001</c:v>
                </c:pt>
                <c:pt idx="138">
                  <c:v>3.9889999999999999</c:v>
                </c:pt>
                <c:pt idx="139">
                  <c:v>3.956</c:v>
                </c:pt>
                <c:pt idx="140">
                  <c:v>3.931</c:v>
                </c:pt>
                <c:pt idx="141">
                  <c:v>3.9039999999999999</c:v>
                </c:pt>
                <c:pt idx="142">
                  <c:v>3.8959999999999999</c:v>
                </c:pt>
                <c:pt idx="143">
                  <c:v>3.8450000000000002</c:v>
                </c:pt>
                <c:pt idx="144">
                  <c:v>3.819</c:v>
                </c:pt>
                <c:pt idx="145">
                  <c:v>3.7810000000000001</c:v>
                </c:pt>
                <c:pt idx="146">
                  <c:v>3.681</c:v>
                </c:pt>
                <c:pt idx="147">
                  <c:v>3.6779999999999999</c:v>
                </c:pt>
                <c:pt idx="148">
                  <c:v>3.6669999999999998</c:v>
                </c:pt>
                <c:pt idx="149">
                  <c:v>3.6560000000000001</c:v>
                </c:pt>
                <c:pt idx="150">
                  <c:v>3.6549999999999998</c:v>
                </c:pt>
                <c:pt idx="151">
                  <c:v>3.5870000000000002</c:v>
                </c:pt>
                <c:pt idx="152">
                  <c:v>3.5750000000000002</c:v>
                </c:pt>
                <c:pt idx="153">
                  <c:v>3.4649999999999999</c:v>
                </c:pt>
                <c:pt idx="154">
                  <c:v>3.34</c:v>
                </c:pt>
                <c:pt idx="155">
                  <c:v>3.0059999999999998</c:v>
                </c:pt>
                <c:pt idx="156">
                  <c:v>2.9049999999999998</c:v>
                </c:pt>
                <c:pt idx="157">
                  <c:v>2.839</c:v>
                </c:pt>
                <c:pt idx="158">
                  <c:v>7.5259999999999998</c:v>
                </c:pt>
                <c:pt idx="159">
                  <c:v>7.5090000000000003</c:v>
                </c:pt>
                <c:pt idx="160">
                  <c:v>7.5010000000000003</c:v>
                </c:pt>
                <c:pt idx="161">
                  <c:v>7.4980000000000002</c:v>
                </c:pt>
                <c:pt idx="162">
                  <c:v>7.4130000000000003</c:v>
                </c:pt>
                <c:pt idx="163">
                  <c:v>7.4039999999999999</c:v>
                </c:pt>
                <c:pt idx="164">
                  <c:v>7.3390000000000004</c:v>
                </c:pt>
                <c:pt idx="165">
                  <c:v>7.3339999999999996</c:v>
                </c:pt>
                <c:pt idx="166">
                  <c:v>7.3129999999999997</c:v>
                </c:pt>
                <c:pt idx="167">
                  <c:v>7.2910000000000004</c:v>
                </c:pt>
                <c:pt idx="168">
                  <c:v>7.2670000000000003</c:v>
                </c:pt>
                <c:pt idx="169">
                  <c:v>7.1189999999999998</c:v>
                </c:pt>
                <c:pt idx="170">
                  <c:v>7.1040000000000001</c:v>
                </c:pt>
                <c:pt idx="171">
                  <c:v>7.0869999999999997</c:v>
                </c:pt>
                <c:pt idx="172">
                  <c:v>7.0389999999999997</c:v>
                </c:pt>
                <c:pt idx="173">
                  <c:v>6.9939999999999998</c:v>
                </c:pt>
                <c:pt idx="174">
                  <c:v>6.952</c:v>
                </c:pt>
                <c:pt idx="175">
                  <c:v>6.9290000000000003</c:v>
                </c:pt>
                <c:pt idx="176">
                  <c:v>6.907</c:v>
                </c:pt>
                <c:pt idx="177">
                  <c:v>6.8710000000000004</c:v>
                </c:pt>
                <c:pt idx="178">
                  <c:v>6.7779999999999996</c:v>
                </c:pt>
                <c:pt idx="179">
                  <c:v>6.7389999999999999</c:v>
                </c:pt>
                <c:pt idx="180">
                  <c:v>6.7249999999999996</c:v>
                </c:pt>
                <c:pt idx="181">
                  <c:v>6.7050000000000001</c:v>
                </c:pt>
                <c:pt idx="182">
                  <c:v>6.7009999999999996</c:v>
                </c:pt>
                <c:pt idx="183">
                  <c:v>6.65</c:v>
                </c:pt>
                <c:pt idx="184">
                  <c:v>6.5960000000000001</c:v>
                </c:pt>
                <c:pt idx="185">
                  <c:v>6.5730000000000004</c:v>
                </c:pt>
                <c:pt idx="186">
                  <c:v>6.5449999999999999</c:v>
                </c:pt>
                <c:pt idx="187">
                  <c:v>6.4880000000000004</c:v>
                </c:pt>
                <c:pt idx="188">
                  <c:v>6.4809999999999999</c:v>
                </c:pt>
                <c:pt idx="189">
                  <c:v>6.4779999999999998</c:v>
                </c:pt>
                <c:pt idx="190">
                  <c:v>6.4740000000000002</c:v>
                </c:pt>
                <c:pt idx="191">
                  <c:v>6.3789999999999996</c:v>
                </c:pt>
                <c:pt idx="192">
                  <c:v>6.3789999999999996</c:v>
                </c:pt>
                <c:pt idx="193">
                  <c:v>6.375</c:v>
                </c:pt>
                <c:pt idx="194">
                  <c:v>6.3609999999999998</c:v>
                </c:pt>
                <c:pt idx="195">
                  <c:v>6.3550000000000004</c:v>
                </c:pt>
                <c:pt idx="196">
                  <c:v>6.3239999999999998</c:v>
                </c:pt>
                <c:pt idx="197">
                  <c:v>6.2690000000000001</c:v>
                </c:pt>
                <c:pt idx="198">
                  <c:v>6.2389999999999999</c:v>
                </c:pt>
                <c:pt idx="199">
                  <c:v>6.218</c:v>
                </c:pt>
                <c:pt idx="200">
                  <c:v>6.1680000000000001</c:v>
                </c:pt>
                <c:pt idx="201">
                  <c:v>6.0839999999999996</c:v>
                </c:pt>
                <c:pt idx="202">
                  <c:v>6.0780000000000003</c:v>
                </c:pt>
                <c:pt idx="203">
                  <c:v>6.0679999999999996</c:v>
                </c:pt>
                <c:pt idx="204">
                  <c:v>6.0049999999999999</c:v>
                </c:pt>
                <c:pt idx="205">
                  <c:v>5.992</c:v>
                </c:pt>
                <c:pt idx="206">
                  <c:v>5.9870000000000001</c:v>
                </c:pt>
                <c:pt idx="207">
                  <c:v>5.9770000000000003</c:v>
                </c:pt>
                <c:pt idx="208">
                  <c:v>5.976</c:v>
                </c:pt>
                <c:pt idx="209">
                  <c:v>5.9560000000000004</c:v>
                </c:pt>
                <c:pt idx="210">
                  <c:v>5.9210000000000003</c:v>
                </c:pt>
                <c:pt idx="211">
                  <c:v>5.9189999999999996</c:v>
                </c:pt>
                <c:pt idx="212">
                  <c:v>5.8970000000000002</c:v>
                </c:pt>
                <c:pt idx="213">
                  <c:v>5.8559999999999999</c:v>
                </c:pt>
                <c:pt idx="214">
                  <c:v>5.835</c:v>
                </c:pt>
                <c:pt idx="215">
                  <c:v>5.835</c:v>
                </c:pt>
                <c:pt idx="216">
                  <c:v>5.8220000000000001</c:v>
                </c:pt>
                <c:pt idx="217">
                  <c:v>5.8129999999999997</c:v>
                </c:pt>
                <c:pt idx="218">
                  <c:v>5.8019999999999996</c:v>
                </c:pt>
                <c:pt idx="219">
                  <c:v>5.7709999999999999</c:v>
                </c:pt>
                <c:pt idx="220">
                  <c:v>5.7679999999999998</c:v>
                </c:pt>
                <c:pt idx="221">
                  <c:v>5.7430000000000003</c:v>
                </c:pt>
                <c:pt idx="222">
                  <c:v>5.6580000000000004</c:v>
                </c:pt>
                <c:pt idx="223">
                  <c:v>5.6479999999999997</c:v>
                </c:pt>
                <c:pt idx="224">
                  <c:v>5.6150000000000002</c:v>
                </c:pt>
                <c:pt idx="225">
                  <c:v>5.56</c:v>
                </c:pt>
                <c:pt idx="226">
                  <c:v>5.5460000000000003</c:v>
                </c:pt>
                <c:pt idx="227">
                  <c:v>5.5380000000000003</c:v>
                </c:pt>
                <c:pt idx="228">
                  <c:v>5.5279999999999996</c:v>
                </c:pt>
                <c:pt idx="229">
                  <c:v>5.5170000000000003</c:v>
                </c:pt>
                <c:pt idx="230">
                  <c:v>5.51</c:v>
                </c:pt>
                <c:pt idx="231">
                  <c:v>5.4880000000000004</c:v>
                </c:pt>
                <c:pt idx="232">
                  <c:v>5.4580000000000002</c:v>
                </c:pt>
                <c:pt idx="233">
                  <c:v>5.44</c:v>
                </c:pt>
                <c:pt idx="234">
                  <c:v>5.4009999999999998</c:v>
                </c:pt>
                <c:pt idx="235">
                  <c:v>5.3890000000000002</c:v>
                </c:pt>
                <c:pt idx="236">
                  <c:v>5.3140000000000001</c:v>
                </c:pt>
                <c:pt idx="237">
                  <c:v>5.3029999999999999</c:v>
                </c:pt>
                <c:pt idx="238">
                  <c:v>5.2910000000000004</c:v>
                </c:pt>
                <c:pt idx="239">
                  <c:v>5.2789999999999999</c:v>
                </c:pt>
                <c:pt idx="240">
                  <c:v>5.2450000000000001</c:v>
                </c:pt>
                <c:pt idx="241">
                  <c:v>5.1959999999999997</c:v>
                </c:pt>
                <c:pt idx="242">
                  <c:v>5.1849999999999996</c:v>
                </c:pt>
                <c:pt idx="243">
                  <c:v>5.1769999999999996</c:v>
                </c:pt>
                <c:pt idx="244">
                  <c:v>5.1630000000000003</c:v>
                </c:pt>
                <c:pt idx="245">
                  <c:v>5.1609999999999996</c:v>
                </c:pt>
                <c:pt idx="246">
                  <c:v>5.1550000000000002</c:v>
                </c:pt>
                <c:pt idx="247">
                  <c:v>5.1509999999999998</c:v>
                </c:pt>
                <c:pt idx="248">
                  <c:v>5.1449999999999996</c:v>
                </c:pt>
                <c:pt idx="249">
                  <c:v>5.1319999999999997</c:v>
                </c:pt>
                <c:pt idx="250">
                  <c:v>5.1289999999999996</c:v>
                </c:pt>
                <c:pt idx="251">
                  <c:v>5.1230000000000002</c:v>
                </c:pt>
                <c:pt idx="252">
                  <c:v>5.1210000000000004</c:v>
                </c:pt>
                <c:pt idx="253">
                  <c:v>5.0609999999999999</c:v>
                </c:pt>
                <c:pt idx="254">
                  <c:v>5.0570000000000004</c:v>
                </c:pt>
                <c:pt idx="255">
                  <c:v>5.0449999999999999</c:v>
                </c:pt>
                <c:pt idx="256">
                  <c:v>5.0330000000000004</c:v>
                </c:pt>
                <c:pt idx="257">
                  <c:v>4.9960000000000004</c:v>
                </c:pt>
                <c:pt idx="258">
                  <c:v>4.907</c:v>
                </c:pt>
                <c:pt idx="259">
                  <c:v>4.8760000000000003</c:v>
                </c:pt>
                <c:pt idx="260">
                  <c:v>4.875</c:v>
                </c:pt>
                <c:pt idx="261">
                  <c:v>4.8710000000000004</c:v>
                </c:pt>
                <c:pt idx="262">
                  <c:v>4.8129999999999997</c:v>
                </c:pt>
                <c:pt idx="263">
                  <c:v>4.7949999999999999</c:v>
                </c:pt>
                <c:pt idx="264">
                  <c:v>4.7930000000000001</c:v>
                </c:pt>
                <c:pt idx="265">
                  <c:v>4.7539999999999996</c:v>
                </c:pt>
                <c:pt idx="266">
                  <c:v>4.6550000000000002</c:v>
                </c:pt>
                <c:pt idx="267">
                  <c:v>4.6429999999999998</c:v>
                </c:pt>
                <c:pt idx="268">
                  <c:v>4.6349999999999998</c:v>
                </c:pt>
                <c:pt idx="269">
                  <c:v>4.5750000000000002</c:v>
                </c:pt>
                <c:pt idx="270">
                  <c:v>4.5739999999999998</c:v>
                </c:pt>
                <c:pt idx="271">
                  <c:v>4.5129999999999999</c:v>
                </c:pt>
                <c:pt idx="272">
                  <c:v>4.508</c:v>
                </c:pt>
                <c:pt idx="273">
                  <c:v>4.4589999999999996</c:v>
                </c:pt>
                <c:pt idx="274">
                  <c:v>4.415</c:v>
                </c:pt>
                <c:pt idx="275">
                  <c:v>4.4039999999999999</c:v>
                </c:pt>
                <c:pt idx="276">
                  <c:v>4.3949999999999996</c:v>
                </c:pt>
                <c:pt idx="277">
                  <c:v>4.3620000000000001</c:v>
                </c:pt>
                <c:pt idx="278">
                  <c:v>4.3600000000000003</c:v>
                </c:pt>
                <c:pt idx="279">
                  <c:v>4.3559999999999999</c:v>
                </c:pt>
                <c:pt idx="280">
                  <c:v>4.3239999999999998</c:v>
                </c:pt>
                <c:pt idx="281">
                  <c:v>4.2759999999999998</c:v>
                </c:pt>
                <c:pt idx="282">
                  <c:v>4.2720000000000002</c:v>
                </c:pt>
                <c:pt idx="283">
                  <c:v>4.2519999999999998</c:v>
                </c:pt>
                <c:pt idx="284">
                  <c:v>4.2359999999999998</c:v>
                </c:pt>
                <c:pt idx="285">
                  <c:v>4.2190000000000003</c:v>
                </c:pt>
                <c:pt idx="286">
                  <c:v>4.2169999999999996</c:v>
                </c:pt>
                <c:pt idx="287">
                  <c:v>4.2009999999999996</c:v>
                </c:pt>
                <c:pt idx="288">
                  <c:v>4.1929999999999996</c:v>
                </c:pt>
                <c:pt idx="289">
                  <c:v>4.1559999999999997</c:v>
                </c:pt>
                <c:pt idx="290">
                  <c:v>4.1390000000000002</c:v>
                </c:pt>
                <c:pt idx="291">
                  <c:v>4.1210000000000004</c:v>
                </c:pt>
                <c:pt idx="292">
                  <c:v>4.0730000000000004</c:v>
                </c:pt>
                <c:pt idx="293">
                  <c:v>4.0279999999999996</c:v>
                </c:pt>
                <c:pt idx="294">
                  <c:v>3.9740000000000002</c:v>
                </c:pt>
                <c:pt idx="295">
                  <c:v>3.956</c:v>
                </c:pt>
                <c:pt idx="296">
                  <c:v>3.9159999999999999</c:v>
                </c:pt>
                <c:pt idx="297">
                  <c:v>3.907</c:v>
                </c:pt>
                <c:pt idx="298">
                  <c:v>3.8660000000000001</c:v>
                </c:pt>
                <c:pt idx="299">
                  <c:v>3.8559999999999999</c:v>
                </c:pt>
                <c:pt idx="300">
                  <c:v>3.8319999999999999</c:v>
                </c:pt>
                <c:pt idx="301">
                  <c:v>3.7629999999999999</c:v>
                </c:pt>
                <c:pt idx="302">
                  <c:v>3.7389999999999999</c:v>
                </c:pt>
                <c:pt idx="303">
                  <c:v>3.7389999999999999</c:v>
                </c:pt>
                <c:pt idx="304">
                  <c:v>3.7240000000000002</c:v>
                </c:pt>
                <c:pt idx="305">
                  <c:v>3.6949999999999998</c:v>
                </c:pt>
                <c:pt idx="306">
                  <c:v>3.6659999999999999</c:v>
                </c:pt>
                <c:pt idx="307">
                  <c:v>3.6219999999999999</c:v>
                </c:pt>
                <c:pt idx="308">
                  <c:v>3.6070000000000002</c:v>
                </c:pt>
                <c:pt idx="309">
                  <c:v>3.5150000000000001</c:v>
                </c:pt>
                <c:pt idx="310">
                  <c:v>3.484</c:v>
                </c:pt>
                <c:pt idx="311">
                  <c:v>3.36</c:v>
                </c:pt>
                <c:pt idx="312">
                  <c:v>3.3029999999999999</c:v>
                </c:pt>
                <c:pt idx="313">
                  <c:v>3.069</c:v>
                </c:pt>
                <c:pt idx="314">
                  <c:v>2.9049999999999998</c:v>
                </c:pt>
                <c:pt idx="315">
                  <c:v>7.5370001792907697</c:v>
                </c:pt>
                <c:pt idx="316">
                  <c:v>7.5219998359680202</c:v>
                </c:pt>
                <c:pt idx="317">
                  <c:v>7.5040001869201696</c:v>
                </c:pt>
                <c:pt idx="318">
                  <c:v>7.4939999580383301</c:v>
                </c:pt>
                <c:pt idx="319">
                  <c:v>7.4689998626709002</c:v>
                </c:pt>
                <c:pt idx="320">
                  <c:v>7.3769998550415004</c:v>
                </c:pt>
                <c:pt idx="321">
                  <c:v>7.31599998474121</c:v>
                </c:pt>
                <c:pt idx="322">
                  <c:v>7.3140001296997097</c:v>
                </c:pt>
                <c:pt idx="323">
                  <c:v>7.2839999198913601</c:v>
                </c:pt>
                <c:pt idx="324">
                  <c:v>7.2839999198913601</c:v>
                </c:pt>
                <c:pt idx="325">
                  <c:v>7.2129998207092303</c:v>
                </c:pt>
                <c:pt idx="326">
                  <c:v>7.0789999961853001</c:v>
                </c:pt>
                <c:pt idx="327">
                  <c:v>7.0060000419616699</c:v>
                </c:pt>
                <c:pt idx="328">
                  <c:v>6.9930000305175799</c:v>
                </c:pt>
                <c:pt idx="329">
                  <c:v>6.9770002365112296</c:v>
                </c:pt>
                <c:pt idx="330">
                  <c:v>6.9510002136230504</c:v>
                </c:pt>
                <c:pt idx="331">
                  <c:v>6.8909997940063503</c:v>
                </c:pt>
                <c:pt idx="332">
                  <c:v>6.8629999160766602</c:v>
                </c:pt>
                <c:pt idx="333">
                  <c:v>6.7140002250671396</c:v>
                </c:pt>
                <c:pt idx="334">
                  <c:v>6.65199995040894</c:v>
                </c:pt>
                <c:pt idx="335">
                  <c:v>6.6479997634887704</c:v>
                </c:pt>
                <c:pt idx="336">
                  <c:v>6.6350002288818404</c:v>
                </c:pt>
                <c:pt idx="337">
                  <c:v>6.6090002059936497</c:v>
                </c:pt>
                <c:pt idx="338">
                  <c:v>6.59899997711182</c:v>
                </c:pt>
                <c:pt idx="339">
                  <c:v>6.5780000686645499</c:v>
                </c:pt>
                <c:pt idx="340">
                  <c:v>6.57200002670288</c:v>
                </c:pt>
                <c:pt idx="341">
                  <c:v>6.52699995040894</c:v>
                </c:pt>
                <c:pt idx="342">
                  <c:v>6.4539999961853001</c:v>
                </c:pt>
                <c:pt idx="343">
                  <c:v>6.4539999961853001</c:v>
                </c:pt>
                <c:pt idx="344">
                  <c:v>6.4520001411437997</c:v>
                </c:pt>
                <c:pt idx="345">
                  <c:v>6.4419999122619602</c:v>
                </c:pt>
                <c:pt idx="346">
                  <c:v>6.4239997863769496</c:v>
                </c:pt>
                <c:pt idx="347">
                  <c:v>6.4219999313354501</c:v>
                </c:pt>
                <c:pt idx="348">
                  <c:v>6.4029998779296902</c:v>
                </c:pt>
                <c:pt idx="349">
                  <c:v>6.375</c:v>
                </c:pt>
                <c:pt idx="350">
                  <c:v>6.3569998741149902</c:v>
                </c:pt>
                <c:pt idx="351">
                  <c:v>6.3439998626709002</c:v>
                </c:pt>
                <c:pt idx="352">
                  <c:v>6.1680002212524396</c:v>
                </c:pt>
                <c:pt idx="353">
                  <c:v>6.1050000190734899</c:v>
                </c:pt>
                <c:pt idx="354">
                  <c:v>6.09800004959106</c:v>
                </c:pt>
                <c:pt idx="355">
                  <c:v>6.0869998931884801</c:v>
                </c:pt>
                <c:pt idx="356">
                  <c:v>6.0840001106262198</c:v>
                </c:pt>
                <c:pt idx="357">
                  <c:v>6.0710000991821298</c:v>
                </c:pt>
                <c:pt idx="358">
                  <c:v>6.0079998970031703</c:v>
                </c:pt>
                <c:pt idx="359">
                  <c:v>6.0029997825622603</c:v>
                </c:pt>
                <c:pt idx="360">
                  <c:v>5.97300004959106</c:v>
                </c:pt>
                <c:pt idx="361">
                  <c:v>5.9710001945495597</c:v>
                </c:pt>
                <c:pt idx="362">
                  <c:v>5.9640002250671396</c:v>
                </c:pt>
                <c:pt idx="363">
                  <c:v>5.9629998207092303</c:v>
                </c:pt>
                <c:pt idx="364">
                  <c:v>5.9559998512268102</c:v>
                </c:pt>
                <c:pt idx="365">
                  <c:v>5.9200000762939498</c:v>
                </c:pt>
                <c:pt idx="366">
                  <c:v>5.90199995040894</c:v>
                </c:pt>
                <c:pt idx="367">
                  <c:v>5.8720002174377397</c:v>
                </c:pt>
                <c:pt idx="368">
                  <c:v>5.8499999046325701</c:v>
                </c:pt>
                <c:pt idx="369">
                  <c:v>5.8379998207092303</c:v>
                </c:pt>
                <c:pt idx="370">
                  <c:v>5.8379998207092303</c:v>
                </c:pt>
                <c:pt idx="371">
                  <c:v>5.8249998092651403</c:v>
                </c:pt>
                <c:pt idx="372">
                  <c:v>5.8229999542236301</c:v>
                </c:pt>
                <c:pt idx="373">
                  <c:v>5.82200002670288</c:v>
                </c:pt>
                <c:pt idx="374">
                  <c:v>5.8189997673034703</c:v>
                </c:pt>
                <c:pt idx="375">
                  <c:v>5.8099999427795401</c:v>
                </c:pt>
                <c:pt idx="376">
                  <c:v>5.7579998970031703</c:v>
                </c:pt>
                <c:pt idx="377">
                  <c:v>5.7150001525878897</c:v>
                </c:pt>
                <c:pt idx="378">
                  <c:v>5.6290001869201696</c:v>
                </c:pt>
                <c:pt idx="379">
                  <c:v>5.6209998130798304</c:v>
                </c:pt>
                <c:pt idx="380">
                  <c:v>5.6110000610351598</c:v>
                </c:pt>
                <c:pt idx="381">
                  <c:v>5.5689997673034703</c:v>
                </c:pt>
                <c:pt idx="382">
                  <c:v>5.5250000953674299</c:v>
                </c:pt>
                <c:pt idx="383">
                  <c:v>5.5</c:v>
                </c:pt>
                <c:pt idx="384">
                  <c:v>5.4930000305175799</c:v>
                </c:pt>
                <c:pt idx="385">
                  <c:v>5.4720001220703098</c:v>
                </c:pt>
                <c:pt idx="386">
                  <c:v>5.4299998283386204</c:v>
                </c:pt>
                <c:pt idx="387">
                  <c:v>5.3949999809265101</c:v>
                </c:pt>
                <c:pt idx="388">
                  <c:v>5.3359999656677202</c:v>
                </c:pt>
                <c:pt idx="389">
                  <c:v>5.3239998817443803</c:v>
                </c:pt>
                <c:pt idx="390">
                  <c:v>5.3109998703002903</c:v>
                </c:pt>
                <c:pt idx="391">
                  <c:v>5.2930002212524396</c:v>
                </c:pt>
                <c:pt idx="392">
                  <c:v>5.2789998054504403</c:v>
                </c:pt>
                <c:pt idx="393">
                  <c:v>5.2729997634887704</c:v>
                </c:pt>
                <c:pt idx="394">
                  <c:v>5.2690000534057599</c:v>
                </c:pt>
                <c:pt idx="395">
                  <c:v>5.2620000839233398</c:v>
                </c:pt>
                <c:pt idx="396">
                  <c:v>5.25</c:v>
                </c:pt>
                <c:pt idx="397">
                  <c:v>5.23699998855591</c:v>
                </c:pt>
                <c:pt idx="398">
                  <c:v>5.2350001335143999</c:v>
                </c:pt>
                <c:pt idx="399">
                  <c:v>5.2340002059936497</c:v>
                </c:pt>
                <c:pt idx="400">
                  <c:v>5.2300000190734899</c:v>
                </c:pt>
                <c:pt idx="401">
                  <c:v>5.2270002365112296</c:v>
                </c:pt>
                <c:pt idx="402">
                  <c:v>5.2249999046325701</c:v>
                </c:pt>
                <c:pt idx="403">
                  <c:v>5.1950001716613796</c:v>
                </c:pt>
                <c:pt idx="404">
                  <c:v>5.1820001602172896</c:v>
                </c:pt>
                <c:pt idx="405">
                  <c:v>5.1810002326965297</c:v>
                </c:pt>
                <c:pt idx="406">
                  <c:v>5.1750001907348597</c:v>
                </c:pt>
                <c:pt idx="407">
                  <c:v>5.15100002288818</c:v>
                </c:pt>
                <c:pt idx="408">
                  <c:v>5.0739998817443803</c:v>
                </c:pt>
                <c:pt idx="409">
                  <c:v>5.0739998817443803</c:v>
                </c:pt>
                <c:pt idx="410">
                  <c:v>5.0409998893737802</c:v>
                </c:pt>
                <c:pt idx="411">
                  <c:v>5.0110001564025897</c:v>
                </c:pt>
                <c:pt idx="412">
                  <c:v>5.0040001869201696</c:v>
                </c:pt>
                <c:pt idx="413">
                  <c:v>4.9619998931884801</c:v>
                </c:pt>
                <c:pt idx="414">
                  <c:v>4.9549999237060502</c:v>
                </c:pt>
                <c:pt idx="415">
                  <c:v>4.8289999961853001</c:v>
                </c:pt>
                <c:pt idx="416">
                  <c:v>4.8049998283386204</c:v>
                </c:pt>
                <c:pt idx="417">
                  <c:v>4.7750000953674299</c:v>
                </c:pt>
                <c:pt idx="418">
                  <c:v>4.7350001335143999</c:v>
                </c:pt>
                <c:pt idx="419">
                  <c:v>4.7140002250671396</c:v>
                </c:pt>
                <c:pt idx="420">
                  <c:v>4.7090001106262198</c:v>
                </c:pt>
                <c:pt idx="421">
                  <c:v>4.6950001716613796</c:v>
                </c:pt>
                <c:pt idx="422">
                  <c:v>4.6919999122619602</c:v>
                </c:pt>
                <c:pt idx="423">
                  <c:v>4.6440000534057599</c:v>
                </c:pt>
                <c:pt idx="424">
                  <c:v>4.6079998016357404</c:v>
                </c:pt>
                <c:pt idx="425">
                  <c:v>4.5739998817443803</c:v>
                </c:pt>
                <c:pt idx="426">
                  <c:v>4.55299997329712</c:v>
                </c:pt>
                <c:pt idx="427">
                  <c:v>4.5500001907348597</c:v>
                </c:pt>
                <c:pt idx="428">
                  <c:v>4.5450000762939498</c:v>
                </c:pt>
                <c:pt idx="429">
                  <c:v>4.5349998474121103</c:v>
                </c:pt>
                <c:pt idx="430">
                  <c:v>4.5139999389648402</c:v>
                </c:pt>
                <c:pt idx="431">
                  <c:v>4.4970002174377397</c:v>
                </c:pt>
                <c:pt idx="432">
                  <c:v>4.4650001525878897</c:v>
                </c:pt>
                <c:pt idx="433">
                  <c:v>4.46000003814697</c:v>
                </c:pt>
                <c:pt idx="434">
                  <c:v>4.4400000572204599</c:v>
                </c:pt>
                <c:pt idx="435">
                  <c:v>4.3759999275207502</c:v>
                </c:pt>
                <c:pt idx="436">
                  <c:v>4.3150000572204599</c:v>
                </c:pt>
                <c:pt idx="437">
                  <c:v>4.2919998168945304</c:v>
                </c:pt>
                <c:pt idx="438">
                  <c:v>4.2909998893737802</c:v>
                </c:pt>
                <c:pt idx="439">
                  <c:v>4.2859997749328604</c:v>
                </c:pt>
                <c:pt idx="440">
                  <c:v>4.2800002098083496</c:v>
                </c:pt>
                <c:pt idx="441">
                  <c:v>4.1900000572204599</c:v>
                </c:pt>
                <c:pt idx="442">
                  <c:v>4.1799998283386204</c:v>
                </c:pt>
                <c:pt idx="443">
                  <c:v>4.1680002212524396</c:v>
                </c:pt>
                <c:pt idx="444">
                  <c:v>4.1389999389648402</c:v>
                </c:pt>
                <c:pt idx="445">
                  <c:v>4.1199998855590803</c:v>
                </c:pt>
                <c:pt idx="446">
                  <c:v>4.0960001945495597</c:v>
                </c:pt>
                <c:pt idx="447">
                  <c:v>4.0809998512268102</c:v>
                </c:pt>
                <c:pt idx="448">
                  <c:v>4.03200006484985</c:v>
                </c:pt>
                <c:pt idx="449">
                  <c:v>4.0279998779296902</c:v>
                </c:pt>
                <c:pt idx="450">
                  <c:v>3.9700000286102299</c:v>
                </c:pt>
                <c:pt idx="451">
                  <c:v>3.9360001087188698</c:v>
                </c:pt>
                <c:pt idx="452">
                  <c:v>3.875</c:v>
                </c:pt>
                <c:pt idx="453">
                  <c:v>3.8080000877380402</c:v>
                </c:pt>
                <c:pt idx="454">
                  <c:v>3.7950000762939502</c:v>
                </c:pt>
                <c:pt idx="455">
                  <c:v>3.7939999103546098</c:v>
                </c:pt>
                <c:pt idx="456">
                  <c:v>3.7660000324249299</c:v>
                </c:pt>
                <c:pt idx="457">
                  <c:v>3.65700006484985</c:v>
                </c:pt>
                <c:pt idx="458">
                  <c:v>3.6440000534057599</c:v>
                </c:pt>
                <c:pt idx="459">
                  <c:v>3.6029999256134002</c:v>
                </c:pt>
                <c:pt idx="460">
                  <c:v>3.59299993515015</c:v>
                </c:pt>
                <c:pt idx="461">
                  <c:v>3.5910000801086399</c:v>
                </c:pt>
                <c:pt idx="462">
                  <c:v>3.5329999923706099</c:v>
                </c:pt>
                <c:pt idx="463">
                  <c:v>3.5069999694824201</c:v>
                </c:pt>
                <c:pt idx="464">
                  <c:v>3.4949998855590798</c:v>
                </c:pt>
                <c:pt idx="465">
                  <c:v>3.4709999561309801</c:v>
                </c:pt>
                <c:pt idx="466">
                  <c:v>3.4619998931884801</c:v>
                </c:pt>
                <c:pt idx="467">
                  <c:v>3.34899997711182</c:v>
                </c:pt>
                <c:pt idx="468">
                  <c:v>2.9049999713897701</c:v>
                </c:pt>
                <c:pt idx="469">
                  <c:v>2.6930000782012899</c:v>
                </c:pt>
                <c:pt idx="470">
                  <c:v>7.6319999999999997</c:v>
                </c:pt>
                <c:pt idx="471">
                  <c:v>7.5940000000000003</c:v>
                </c:pt>
                <c:pt idx="472">
                  <c:v>7.5549999999999997</c:v>
                </c:pt>
                <c:pt idx="473">
                  <c:v>7.4950000000000001</c:v>
                </c:pt>
                <c:pt idx="474">
                  <c:v>7.4870000000000001</c:v>
                </c:pt>
                <c:pt idx="475">
                  <c:v>7.4409999999999998</c:v>
                </c:pt>
                <c:pt idx="476">
                  <c:v>7.3280000000000003</c:v>
                </c:pt>
                <c:pt idx="477">
                  <c:v>7.3239999999999998</c:v>
                </c:pt>
                <c:pt idx="478">
                  <c:v>7.3140000000000001</c:v>
                </c:pt>
                <c:pt idx="479">
                  <c:v>7.2720000000000002</c:v>
                </c:pt>
                <c:pt idx="480">
                  <c:v>7.19</c:v>
                </c:pt>
                <c:pt idx="481">
                  <c:v>7.1390000000000002</c:v>
                </c:pt>
                <c:pt idx="482">
                  <c:v>7.0720000000000001</c:v>
                </c:pt>
                <c:pt idx="483">
                  <c:v>6.9770000000000003</c:v>
                </c:pt>
                <c:pt idx="484">
                  <c:v>6.9649999999999999</c:v>
                </c:pt>
                <c:pt idx="485">
                  <c:v>6.9269999999999996</c:v>
                </c:pt>
                <c:pt idx="486">
                  <c:v>6.91</c:v>
                </c:pt>
                <c:pt idx="487">
                  <c:v>6.8860000000000001</c:v>
                </c:pt>
                <c:pt idx="488">
                  <c:v>6.8140000000000001</c:v>
                </c:pt>
                <c:pt idx="489">
                  <c:v>6.7110000000000003</c:v>
                </c:pt>
                <c:pt idx="490">
                  <c:v>6.6269999999999998</c:v>
                </c:pt>
                <c:pt idx="491">
                  <c:v>6.4889999999999999</c:v>
                </c:pt>
                <c:pt idx="492">
                  <c:v>6.4880000000000004</c:v>
                </c:pt>
                <c:pt idx="493">
                  <c:v>6.476</c:v>
                </c:pt>
                <c:pt idx="494">
                  <c:v>6.4409999999999998</c:v>
                </c:pt>
                <c:pt idx="495">
                  <c:v>6.43</c:v>
                </c:pt>
                <c:pt idx="496">
                  <c:v>6.4189999999999996</c:v>
                </c:pt>
                <c:pt idx="497">
                  <c:v>6.3879999999999999</c:v>
                </c:pt>
                <c:pt idx="498">
                  <c:v>6.3819999999999997</c:v>
                </c:pt>
                <c:pt idx="499">
                  <c:v>6.3789999999999996</c:v>
                </c:pt>
                <c:pt idx="500">
                  <c:v>6.3739999999999997</c:v>
                </c:pt>
                <c:pt idx="501">
                  <c:v>6.3710000000000004</c:v>
                </c:pt>
                <c:pt idx="502">
                  <c:v>6.343</c:v>
                </c:pt>
                <c:pt idx="503">
                  <c:v>6.3220000000000001</c:v>
                </c:pt>
                <c:pt idx="504">
                  <c:v>6.31</c:v>
                </c:pt>
                <c:pt idx="505">
                  <c:v>6.26</c:v>
                </c:pt>
                <c:pt idx="506">
                  <c:v>6.1920000000000002</c:v>
                </c:pt>
                <c:pt idx="507">
                  <c:v>6.173</c:v>
                </c:pt>
                <c:pt idx="508">
                  <c:v>6.1669999999999998</c:v>
                </c:pt>
                <c:pt idx="509">
                  <c:v>6.141</c:v>
                </c:pt>
                <c:pt idx="510">
                  <c:v>6.1230000000000002</c:v>
                </c:pt>
                <c:pt idx="511">
                  <c:v>6.1050000000000004</c:v>
                </c:pt>
                <c:pt idx="512">
                  <c:v>6.0960000000000001</c:v>
                </c:pt>
                <c:pt idx="513">
                  <c:v>6.0830000000000002</c:v>
                </c:pt>
                <c:pt idx="514">
                  <c:v>6.0720000000000001</c:v>
                </c:pt>
                <c:pt idx="515">
                  <c:v>6</c:v>
                </c:pt>
                <c:pt idx="516">
                  <c:v>5.9729999999999999</c:v>
                </c:pt>
                <c:pt idx="517">
                  <c:v>5.9560000000000004</c:v>
                </c:pt>
                <c:pt idx="518">
                  <c:v>5.952</c:v>
                </c:pt>
                <c:pt idx="519">
                  <c:v>5.9480000000000004</c:v>
                </c:pt>
                <c:pt idx="520">
                  <c:v>5.9450000000000003</c:v>
                </c:pt>
                <c:pt idx="521">
                  <c:v>5.9329999999999998</c:v>
                </c:pt>
                <c:pt idx="522">
                  <c:v>5.915</c:v>
                </c:pt>
                <c:pt idx="523">
                  <c:v>5.891</c:v>
                </c:pt>
                <c:pt idx="524">
                  <c:v>5.89</c:v>
                </c:pt>
                <c:pt idx="525">
                  <c:v>5.875</c:v>
                </c:pt>
                <c:pt idx="526">
                  <c:v>5.835</c:v>
                </c:pt>
                <c:pt idx="527">
                  <c:v>5.81</c:v>
                </c:pt>
                <c:pt idx="528">
                  <c:v>5.79</c:v>
                </c:pt>
                <c:pt idx="529">
                  <c:v>5.7619999999999996</c:v>
                </c:pt>
                <c:pt idx="530">
                  <c:v>5.7519999999999998</c:v>
                </c:pt>
                <c:pt idx="531">
                  <c:v>5.7389999999999999</c:v>
                </c:pt>
                <c:pt idx="532">
                  <c:v>5.681</c:v>
                </c:pt>
                <c:pt idx="533">
                  <c:v>5.6630000000000003</c:v>
                </c:pt>
                <c:pt idx="534">
                  <c:v>5.6619999999999999</c:v>
                </c:pt>
                <c:pt idx="535">
                  <c:v>5.64</c:v>
                </c:pt>
                <c:pt idx="536">
                  <c:v>5.6360000000000001</c:v>
                </c:pt>
                <c:pt idx="537">
                  <c:v>5.62</c:v>
                </c:pt>
                <c:pt idx="538">
                  <c:v>5.5659999999999998</c:v>
                </c:pt>
                <c:pt idx="539">
                  <c:v>5.524</c:v>
                </c:pt>
                <c:pt idx="540">
                  <c:v>5.5039999999999996</c:v>
                </c:pt>
                <c:pt idx="541">
                  <c:v>5.4829999999999997</c:v>
                </c:pt>
                <c:pt idx="542">
                  <c:v>5.4829999999999997</c:v>
                </c:pt>
                <c:pt idx="543">
                  <c:v>5.4720000000000004</c:v>
                </c:pt>
                <c:pt idx="544">
                  <c:v>5.43</c:v>
                </c:pt>
                <c:pt idx="545">
                  <c:v>5.41</c:v>
                </c:pt>
                <c:pt idx="546">
                  <c:v>5.3979999999999997</c:v>
                </c:pt>
                <c:pt idx="547">
                  <c:v>5.3579999999999997</c:v>
                </c:pt>
                <c:pt idx="548">
                  <c:v>5.3579999999999997</c:v>
                </c:pt>
                <c:pt idx="549">
                  <c:v>5.3470000000000004</c:v>
                </c:pt>
                <c:pt idx="550">
                  <c:v>5.3209999999999997</c:v>
                </c:pt>
                <c:pt idx="551">
                  <c:v>5.3019999999999996</c:v>
                </c:pt>
                <c:pt idx="552">
                  <c:v>5.2949999999999999</c:v>
                </c:pt>
                <c:pt idx="553">
                  <c:v>5.2539999999999996</c:v>
                </c:pt>
                <c:pt idx="554">
                  <c:v>5.2460000000000004</c:v>
                </c:pt>
                <c:pt idx="555">
                  <c:v>5.2009999999999996</c:v>
                </c:pt>
                <c:pt idx="556">
                  <c:v>5.1989999999999998</c:v>
                </c:pt>
                <c:pt idx="557">
                  <c:v>5.1849999999999996</c:v>
                </c:pt>
                <c:pt idx="558">
                  <c:v>5.1609999999999996</c:v>
                </c:pt>
                <c:pt idx="559">
                  <c:v>5.1550000000000002</c:v>
                </c:pt>
                <c:pt idx="560">
                  <c:v>5.1310000000000002</c:v>
                </c:pt>
                <c:pt idx="561">
                  <c:v>5.1289999999999996</c:v>
                </c:pt>
                <c:pt idx="562">
                  <c:v>5.125</c:v>
                </c:pt>
                <c:pt idx="563">
                  <c:v>5.1029999999999998</c:v>
                </c:pt>
                <c:pt idx="564">
                  <c:v>5.093</c:v>
                </c:pt>
                <c:pt idx="565">
                  <c:v>5.0819999999999999</c:v>
                </c:pt>
                <c:pt idx="566">
                  <c:v>4.9820000000000002</c:v>
                </c:pt>
                <c:pt idx="567">
                  <c:v>4.9749999999999996</c:v>
                </c:pt>
                <c:pt idx="568">
                  <c:v>4.9329999999999998</c:v>
                </c:pt>
                <c:pt idx="569">
                  <c:v>4.88</c:v>
                </c:pt>
                <c:pt idx="570">
                  <c:v>4.806</c:v>
                </c:pt>
                <c:pt idx="571">
                  <c:v>4.758</c:v>
                </c:pt>
                <c:pt idx="572">
                  <c:v>4.7430000000000003</c:v>
                </c:pt>
                <c:pt idx="573">
                  <c:v>4.7240000000000002</c:v>
                </c:pt>
                <c:pt idx="574">
                  <c:v>4.7069999999999999</c:v>
                </c:pt>
                <c:pt idx="575">
                  <c:v>4.6710000000000003</c:v>
                </c:pt>
                <c:pt idx="576">
                  <c:v>4.657</c:v>
                </c:pt>
                <c:pt idx="577">
                  <c:v>4.6310000000000002</c:v>
                </c:pt>
                <c:pt idx="578">
                  <c:v>4.6230000000000002</c:v>
                </c:pt>
                <c:pt idx="579">
                  <c:v>4.5919999999999996</c:v>
                </c:pt>
                <c:pt idx="580">
                  <c:v>4.5860000000000003</c:v>
                </c:pt>
                <c:pt idx="581">
                  <c:v>4.5709999999999997</c:v>
                </c:pt>
                <c:pt idx="582">
                  <c:v>4.5590000000000002</c:v>
                </c:pt>
                <c:pt idx="583">
                  <c:v>4.5</c:v>
                </c:pt>
                <c:pt idx="584">
                  <c:v>4.4710000000000001</c:v>
                </c:pt>
                <c:pt idx="585">
                  <c:v>4.4560000000000004</c:v>
                </c:pt>
                <c:pt idx="586">
                  <c:v>4.4470000000000001</c:v>
                </c:pt>
                <c:pt idx="587">
                  <c:v>4.4409999999999998</c:v>
                </c:pt>
                <c:pt idx="588">
                  <c:v>4.4329999999999998</c:v>
                </c:pt>
                <c:pt idx="589">
                  <c:v>4.4240000000000004</c:v>
                </c:pt>
                <c:pt idx="590">
                  <c:v>4.4189999999999996</c:v>
                </c:pt>
                <c:pt idx="591">
                  <c:v>4.4169999999999998</c:v>
                </c:pt>
                <c:pt idx="592">
                  <c:v>4.41</c:v>
                </c:pt>
                <c:pt idx="593">
                  <c:v>4.3769999999999998</c:v>
                </c:pt>
                <c:pt idx="594">
                  <c:v>4.3559999999999999</c:v>
                </c:pt>
                <c:pt idx="595">
                  <c:v>4.3499999999999996</c:v>
                </c:pt>
                <c:pt idx="596">
                  <c:v>4.34</c:v>
                </c:pt>
                <c:pt idx="597">
                  <c:v>4.3209999999999997</c:v>
                </c:pt>
                <c:pt idx="598">
                  <c:v>4.3079999999999998</c:v>
                </c:pt>
                <c:pt idx="599">
                  <c:v>4.3010000000000002</c:v>
                </c:pt>
                <c:pt idx="600">
                  <c:v>4.2450000000000001</c:v>
                </c:pt>
                <c:pt idx="601">
                  <c:v>4.1900000000000004</c:v>
                </c:pt>
                <c:pt idx="602">
                  <c:v>4.1660000000000004</c:v>
                </c:pt>
                <c:pt idx="603">
                  <c:v>4.1609999999999996</c:v>
                </c:pt>
                <c:pt idx="604">
                  <c:v>4.141</c:v>
                </c:pt>
                <c:pt idx="605">
                  <c:v>4.1390000000000002</c:v>
                </c:pt>
                <c:pt idx="606">
                  <c:v>4.1029999999999998</c:v>
                </c:pt>
                <c:pt idx="607">
                  <c:v>3.9990000000000001</c:v>
                </c:pt>
                <c:pt idx="608">
                  <c:v>3.964</c:v>
                </c:pt>
                <c:pt idx="609">
                  <c:v>3.8079999999999998</c:v>
                </c:pt>
                <c:pt idx="610">
                  <c:v>3.7949999999999999</c:v>
                </c:pt>
                <c:pt idx="611">
                  <c:v>3.774</c:v>
                </c:pt>
                <c:pt idx="612">
                  <c:v>3.6920000000000002</c:v>
                </c:pt>
                <c:pt idx="613">
                  <c:v>3.6320000000000001</c:v>
                </c:pt>
                <c:pt idx="614">
                  <c:v>3.59</c:v>
                </c:pt>
                <c:pt idx="615">
                  <c:v>3.5870000000000002</c:v>
                </c:pt>
                <c:pt idx="616">
                  <c:v>3.5819999999999999</c:v>
                </c:pt>
                <c:pt idx="617">
                  <c:v>3.4950000000000001</c:v>
                </c:pt>
                <c:pt idx="618">
                  <c:v>3.4620000000000002</c:v>
                </c:pt>
                <c:pt idx="619">
                  <c:v>3.4079999999999999</c:v>
                </c:pt>
                <c:pt idx="620">
                  <c:v>3.355</c:v>
                </c:pt>
                <c:pt idx="621">
                  <c:v>3.3029999999999999</c:v>
                </c:pt>
                <c:pt idx="622">
                  <c:v>3.254</c:v>
                </c:pt>
                <c:pt idx="623">
                  <c:v>3.0830000000000002</c:v>
                </c:pt>
                <c:pt idx="624">
                  <c:v>2.9049999999999998</c:v>
                </c:pt>
                <c:pt idx="625">
                  <c:v>7.7690000000000001</c:v>
                </c:pt>
                <c:pt idx="626">
                  <c:v>7.6</c:v>
                </c:pt>
                <c:pt idx="627">
                  <c:v>7.5540000000000003</c:v>
                </c:pt>
                <c:pt idx="628">
                  <c:v>7.4939999999999998</c:v>
                </c:pt>
                <c:pt idx="629">
                  <c:v>7.4880000000000004</c:v>
                </c:pt>
                <c:pt idx="630">
                  <c:v>7.48</c:v>
                </c:pt>
                <c:pt idx="631">
                  <c:v>7.343</c:v>
                </c:pt>
                <c:pt idx="632">
                  <c:v>7.3070000000000004</c:v>
                </c:pt>
                <c:pt idx="633">
                  <c:v>7.2779999999999996</c:v>
                </c:pt>
                <c:pt idx="634">
                  <c:v>7.2460000000000004</c:v>
                </c:pt>
                <c:pt idx="635">
                  <c:v>7.2279999999999998</c:v>
                </c:pt>
                <c:pt idx="636">
                  <c:v>7.1669999999999998</c:v>
                </c:pt>
                <c:pt idx="637">
                  <c:v>7.1390000000000002</c:v>
                </c:pt>
                <c:pt idx="638">
                  <c:v>7.09</c:v>
                </c:pt>
                <c:pt idx="639">
                  <c:v>7.0540000000000003</c:v>
                </c:pt>
                <c:pt idx="640">
                  <c:v>7.0209999999999999</c:v>
                </c:pt>
                <c:pt idx="641">
                  <c:v>6.9850000000000003</c:v>
                </c:pt>
                <c:pt idx="642">
                  <c:v>6.923</c:v>
                </c:pt>
                <c:pt idx="643">
                  <c:v>6.8920000000000003</c:v>
                </c:pt>
                <c:pt idx="644">
                  <c:v>6.8520000000000003</c:v>
                </c:pt>
                <c:pt idx="645">
                  <c:v>6.8250000000000002</c:v>
                </c:pt>
                <c:pt idx="646">
                  <c:v>6.726</c:v>
                </c:pt>
                <c:pt idx="647">
                  <c:v>6.5949999999999998</c:v>
                </c:pt>
                <c:pt idx="648">
                  <c:v>6.5919999999999996</c:v>
                </c:pt>
                <c:pt idx="649">
                  <c:v>6.4459999999999997</c:v>
                </c:pt>
                <c:pt idx="650">
                  <c:v>6.444</c:v>
                </c:pt>
                <c:pt idx="651">
                  <c:v>6.4359999999999999</c:v>
                </c:pt>
                <c:pt idx="652">
                  <c:v>6.375</c:v>
                </c:pt>
                <c:pt idx="653">
                  <c:v>6.3739999999999997</c:v>
                </c:pt>
                <c:pt idx="654">
                  <c:v>6.3540000000000001</c:v>
                </c:pt>
                <c:pt idx="655">
                  <c:v>6.3209999999999997</c:v>
                </c:pt>
                <c:pt idx="656">
                  <c:v>6.3</c:v>
                </c:pt>
                <c:pt idx="657">
                  <c:v>6.2930000000000001</c:v>
                </c:pt>
                <c:pt idx="658">
                  <c:v>6.2619999999999996</c:v>
                </c:pt>
                <c:pt idx="659">
                  <c:v>6.2530000000000001</c:v>
                </c:pt>
                <c:pt idx="660">
                  <c:v>6.2229999999999999</c:v>
                </c:pt>
                <c:pt idx="661">
                  <c:v>6.1989999999999998</c:v>
                </c:pt>
                <c:pt idx="662">
                  <c:v>6.1980000000000004</c:v>
                </c:pt>
                <c:pt idx="663">
                  <c:v>6.1920000000000002</c:v>
                </c:pt>
                <c:pt idx="664">
                  <c:v>6.1820000000000004</c:v>
                </c:pt>
                <c:pt idx="665">
                  <c:v>6.1740000000000004</c:v>
                </c:pt>
                <c:pt idx="666">
                  <c:v>6.149</c:v>
                </c:pt>
                <c:pt idx="667">
                  <c:v>6.125</c:v>
                </c:pt>
                <c:pt idx="668">
                  <c:v>6.1180000000000003</c:v>
                </c:pt>
                <c:pt idx="669">
                  <c:v>6.1050000000000004</c:v>
                </c:pt>
                <c:pt idx="670">
                  <c:v>6.1</c:v>
                </c:pt>
                <c:pt idx="671">
                  <c:v>6.0860000000000003</c:v>
                </c:pt>
                <c:pt idx="672">
                  <c:v>6.07</c:v>
                </c:pt>
                <c:pt idx="673">
                  <c:v>6.0460000000000003</c:v>
                </c:pt>
                <c:pt idx="674">
                  <c:v>6.0279999999999996</c:v>
                </c:pt>
                <c:pt idx="675">
                  <c:v>6.0209999999999999</c:v>
                </c:pt>
                <c:pt idx="676">
                  <c:v>6.008</c:v>
                </c:pt>
                <c:pt idx="677">
                  <c:v>5.94</c:v>
                </c:pt>
                <c:pt idx="678">
                  <c:v>5.8949999999999996</c:v>
                </c:pt>
                <c:pt idx="679">
                  <c:v>5.8929999999999998</c:v>
                </c:pt>
                <c:pt idx="680">
                  <c:v>5.89</c:v>
                </c:pt>
                <c:pt idx="681">
                  <c:v>5.8879999999999999</c:v>
                </c:pt>
                <c:pt idx="682">
                  <c:v>5.8860000000000001</c:v>
                </c:pt>
                <c:pt idx="683">
                  <c:v>5.86</c:v>
                </c:pt>
                <c:pt idx="684">
                  <c:v>5.8090000000000002</c:v>
                </c:pt>
                <c:pt idx="685">
                  <c:v>5.7789999999999999</c:v>
                </c:pt>
                <c:pt idx="686">
                  <c:v>5.758</c:v>
                </c:pt>
                <c:pt idx="687">
                  <c:v>5.7430000000000003</c:v>
                </c:pt>
                <c:pt idx="688">
                  <c:v>5.718</c:v>
                </c:pt>
                <c:pt idx="689">
                  <c:v>5.6970000000000001</c:v>
                </c:pt>
                <c:pt idx="690">
                  <c:v>5.6929999999999996</c:v>
                </c:pt>
                <c:pt idx="691">
                  <c:v>5.6529999999999996</c:v>
                </c:pt>
                <c:pt idx="692">
                  <c:v>5.6479999999999997</c:v>
                </c:pt>
                <c:pt idx="693">
                  <c:v>5.6310000000000002</c:v>
                </c:pt>
                <c:pt idx="694">
                  <c:v>5.6029999999999998</c:v>
                </c:pt>
                <c:pt idx="695">
                  <c:v>5.5289999999999999</c:v>
                </c:pt>
                <c:pt idx="696">
                  <c:v>5.5250000000000004</c:v>
                </c:pt>
                <c:pt idx="697">
                  <c:v>5.5229999999999997</c:v>
                </c:pt>
                <c:pt idx="698">
                  <c:v>5.4669999999999996</c:v>
                </c:pt>
                <c:pt idx="699">
                  <c:v>5.4320000000000004</c:v>
                </c:pt>
                <c:pt idx="700">
                  <c:v>5.43</c:v>
                </c:pt>
                <c:pt idx="701">
                  <c:v>5.4249999999999998</c:v>
                </c:pt>
                <c:pt idx="702">
                  <c:v>5.3860000000000001</c:v>
                </c:pt>
                <c:pt idx="703">
                  <c:v>5.3730000000000002</c:v>
                </c:pt>
                <c:pt idx="704">
                  <c:v>5.3390000000000004</c:v>
                </c:pt>
                <c:pt idx="705">
                  <c:v>5.3230000000000004</c:v>
                </c:pt>
                <c:pt idx="706">
                  <c:v>5.2869999999999999</c:v>
                </c:pt>
                <c:pt idx="707">
                  <c:v>5.2850000000000001</c:v>
                </c:pt>
                <c:pt idx="708">
                  <c:v>5.274</c:v>
                </c:pt>
                <c:pt idx="709">
                  <c:v>5.2649999999999997</c:v>
                </c:pt>
                <c:pt idx="710">
                  <c:v>5.2610000000000001</c:v>
                </c:pt>
                <c:pt idx="711">
                  <c:v>5.2469999999999999</c:v>
                </c:pt>
                <c:pt idx="712">
                  <c:v>5.2110000000000003</c:v>
                </c:pt>
                <c:pt idx="713">
                  <c:v>5.2080000000000002</c:v>
                </c:pt>
                <c:pt idx="714">
                  <c:v>5.2080000000000002</c:v>
                </c:pt>
                <c:pt idx="715">
                  <c:v>5.1970000000000001</c:v>
                </c:pt>
                <c:pt idx="716">
                  <c:v>5.1920000000000002</c:v>
                </c:pt>
                <c:pt idx="717">
                  <c:v>5.1909999999999998</c:v>
                </c:pt>
                <c:pt idx="718">
                  <c:v>5.1749999999999998</c:v>
                </c:pt>
                <c:pt idx="719">
                  <c:v>5.0819999999999999</c:v>
                </c:pt>
                <c:pt idx="720">
                  <c:v>5.0439999999999996</c:v>
                </c:pt>
                <c:pt idx="721">
                  <c:v>5.0110000000000001</c:v>
                </c:pt>
                <c:pt idx="722">
                  <c:v>4.9960000000000004</c:v>
                </c:pt>
                <c:pt idx="723">
                  <c:v>4.944</c:v>
                </c:pt>
                <c:pt idx="724">
                  <c:v>4.9130000000000003</c:v>
                </c:pt>
                <c:pt idx="725">
                  <c:v>4.9059999999999997</c:v>
                </c:pt>
                <c:pt idx="726">
                  <c:v>4.883</c:v>
                </c:pt>
                <c:pt idx="727">
                  <c:v>4.8120000000000003</c:v>
                </c:pt>
                <c:pt idx="728">
                  <c:v>4.7990000000000004</c:v>
                </c:pt>
                <c:pt idx="729">
                  <c:v>4.7960000000000003</c:v>
                </c:pt>
                <c:pt idx="730">
                  <c:v>4.7220000000000004</c:v>
                </c:pt>
                <c:pt idx="731">
                  <c:v>4.7190000000000003</c:v>
                </c:pt>
                <c:pt idx="732">
                  <c:v>4.7069999999999999</c:v>
                </c:pt>
                <c:pt idx="733">
                  <c:v>4.7</c:v>
                </c:pt>
                <c:pt idx="734">
                  <c:v>4.6959999999999997</c:v>
                </c:pt>
                <c:pt idx="735">
                  <c:v>4.681</c:v>
                </c:pt>
                <c:pt idx="736">
                  <c:v>4.6680000000000001</c:v>
                </c:pt>
                <c:pt idx="737">
                  <c:v>4.6390000000000002</c:v>
                </c:pt>
                <c:pt idx="738">
                  <c:v>4.6280000000000001</c:v>
                </c:pt>
                <c:pt idx="739">
                  <c:v>4.5869999999999997</c:v>
                </c:pt>
                <c:pt idx="740">
                  <c:v>4.5590000000000002</c:v>
                </c:pt>
                <c:pt idx="741">
                  <c:v>4.548</c:v>
                </c:pt>
                <c:pt idx="742">
                  <c:v>4.5339999999999998</c:v>
                </c:pt>
                <c:pt idx="743">
                  <c:v>4.5190000000000001</c:v>
                </c:pt>
                <c:pt idx="744">
                  <c:v>4.516</c:v>
                </c:pt>
                <c:pt idx="745">
                  <c:v>4.5090000000000003</c:v>
                </c:pt>
                <c:pt idx="746">
                  <c:v>4.49</c:v>
                </c:pt>
                <c:pt idx="747">
                  <c:v>4.4660000000000002</c:v>
                </c:pt>
                <c:pt idx="748">
                  <c:v>4.4610000000000003</c:v>
                </c:pt>
                <c:pt idx="749">
                  <c:v>4.4560000000000004</c:v>
                </c:pt>
                <c:pt idx="750">
                  <c:v>4.4370000000000003</c:v>
                </c:pt>
                <c:pt idx="751">
                  <c:v>4.4180000000000001</c:v>
                </c:pt>
                <c:pt idx="752">
                  <c:v>4.3899999999999997</c:v>
                </c:pt>
                <c:pt idx="753">
                  <c:v>4.3739999999999997</c:v>
                </c:pt>
                <c:pt idx="754">
                  <c:v>4.3659999999999997</c:v>
                </c:pt>
                <c:pt idx="755">
                  <c:v>4.3600000000000003</c:v>
                </c:pt>
                <c:pt idx="756">
                  <c:v>4.3499999999999996</c:v>
                </c:pt>
                <c:pt idx="757">
                  <c:v>4.3319999999999999</c:v>
                </c:pt>
                <c:pt idx="758">
                  <c:v>4.2859999999999996</c:v>
                </c:pt>
                <c:pt idx="759">
                  <c:v>4.2119999999999997</c:v>
                </c:pt>
                <c:pt idx="760">
                  <c:v>4.1890000000000001</c:v>
                </c:pt>
                <c:pt idx="761">
                  <c:v>4.1660000000000004</c:v>
                </c:pt>
                <c:pt idx="762">
                  <c:v>4.1070000000000002</c:v>
                </c:pt>
                <c:pt idx="763">
                  <c:v>4.085</c:v>
                </c:pt>
                <c:pt idx="764">
                  <c:v>4.0149999999999997</c:v>
                </c:pt>
                <c:pt idx="765">
                  <c:v>3.9750000000000001</c:v>
                </c:pt>
                <c:pt idx="766">
                  <c:v>3.9729999999999999</c:v>
                </c:pt>
                <c:pt idx="767">
                  <c:v>3.9329999999999998</c:v>
                </c:pt>
                <c:pt idx="768">
                  <c:v>3.802</c:v>
                </c:pt>
                <c:pt idx="769">
                  <c:v>3.7749999999999999</c:v>
                </c:pt>
                <c:pt idx="770">
                  <c:v>3.6629999999999998</c:v>
                </c:pt>
                <c:pt idx="771">
                  <c:v>3.597</c:v>
                </c:pt>
                <c:pt idx="772">
                  <c:v>3.488</c:v>
                </c:pt>
                <c:pt idx="773">
                  <c:v>3.4620000000000002</c:v>
                </c:pt>
                <c:pt idx="774">
                  <c:v>3.41</c:v>
                </c:pt>
                <c:pt idx="775">
                  <c:v>3.38</c:v>
                </c:pt>
                <c:pt idx="776">
                  <c:v>3.3340000000000001</c:v>
                </c:pt>
                <c:pt idx="777">
                  <c:v>3.2309999999999999</c:v>
                </c:pt>
                <c:pt idx="778">
                  <c:v>3.2029999999999998</c:v>
                </c:pt>
                <c:pt idx="779">
                  <c:v>3.0830000000000002</c:v>
                </c:pt>
                <c:pt idx="780">
                  <c:v>2.8530000000000002</c:v>
                </c:pt>
                <c:pt idx="781">
                  <c:v>7.8419999999999996</c:v>
                </c:pt>
                <c:pt idx="782">
                  <c:v>7.62</c:v>
                </c:pt>
                <c:pt idx="783">
                  <c:v>7.5709999999999997</c:v>
                </c:pt>
                <c:pt idx="784">
                  <c:v>7.5540000000000003</c:v>
                </c:pt>
                <c:pt idx="785">
                  <c:v>7.4640000000000004</c:v>
                </c:pt>
                <c:pt idx="786">
                  <c:v>7.3920000000000003</c:v>
                </c:pt>
                <c:pt idx="787">
                  <c:v>7.3630000000000004</c:v>
                </c:pt>
                <c:pt idx="788">
                  <c:v>7.3239999999999998</c:v>
                </c:pt>
                <c:pt idx="789">
                  <c:v>7.2770000000000001</c:v>
                </c:pt>
                <c:pt idx="790">
                  <c:v>7.2679999999999998</c:v>
                </c:pt>
                <c:pt idx="791">
                  <c:v>7.1829999999999998</c:v>
                </c:pt>
                <c:pt idx="792">
                  <c:v>7.157</c:v>
                </c:pt>
                <c:pt idx="793">
                  <c:v>7.1550000000000002</c:v>
                </c:pt>
                <c:pt idx="794">
                  <c:v>7.1029999999999998</c:v>
                </c:pt>
                <c:pt idx="795">
                  <c:v>7.085</c:v>
                </c:pt>
                <c:pt idx="796">
                  <c:v>7.069</c:v>
                </c:pt>
                <c:pt idx="797">
                  <c:v>7.0640000000000001</c:v>
                </c:pt>
                <c:pt idx="798">
                  <c:v>6.9649999999999999</c:v>
                </c:pt>
                <c:pt idx="799">
                  <c:v>6.9509999999999996</c:v>
                </c:pt>
                <c:pt idx="800">
                  <c:v>6.8339999999999996</c:v>
                </c:pt>
                <c:pt idx="801">
                  <c:v>6.69</c:v>
                </c:pt>
                <c:pt idx="802">
                  <c:v>6.6470000000000002</c:v>
                </c:pt>
                <c:pt idx="803">
                  <c:v>6.6020000000000003</c:v>
                </c:pt>
                <c:pt idx="804">
                  <c:v>6.5839999999999996</c:v>
                </c:pt>
                <c:pt idx="805">
                  <c:v>6.5609999999999999</c:v>
                </c:pt>
                <c:pt idx="806">
                  <c:v>6.4939999999999998</c:v>
                </c:pt>
                <c:pt idx="807">
                  <c:v>6.4909999999999997</c:v>
                </c:pt>
                <c:pt idx="808">
                  <c:v>6.4829999999999997</c:v>
                </c:pt>
                <c:pt idx="809">
                  <c:v>6.4610000000000003</c:v>
                </c:pt>
                <c:pt idx="810">
                  <c:v>6.4349999999999996</c:v>
                </c:pt>
                <c:pt idx="811">
                  <c:v>6.431</c:v>
                </c:pt>
                <c:pt idx="812">
                  <c:v>6.3769999999999998</c:v>
                </c:pt>
                <c:pt idx="813">
                  <c:v>6.3719999999999999</c:v>
                </c:pt>
                <c:pt idx="814">
                  <c:v>6.3310000000000004</c:v>
                </c:pt>
                <c:pt idx="815">
                  <c:v>6.33</c:v>
                </c:pt>
                <c:pt idx="816">
                  <c:v>6.3170000000000002</c:v>
                </c:pt>
                <c:pt idx="817">
                  <c:v>6.3090000000000002</c:v>
                </c:pt>
                <c:pt idx="818">
                  <c:v>6.2549999999999999</c:v>
                </c:pt>
                <c:pt idx="819">
                  <c:v>6.2229999999999999</c:v>
                </c:pt>
                <c:pt idx="820">
                  <c:v>6.1890000000000001</c:v>
                </c:pt>
                <c:pt idx="821">
                  <c:v>6.18</c:v>
                </c:pt>
                <c:pt idx="822">
                  <c:v>6.1790000000000003</c:v>
                </c:pt>
                <c:pt idx="823">
                  <c:v>6.1719999999999997</c:v>
                </c:pt>
                <c:pt idx="824">
                  <c:v>6.1660000000000004</c:v>
                </c:pt>
                <c:pt idx="825">
                  <c:v>6.1520000000000001</c:v>
                </c:pt>
                <c:pt idx="826">
                  <c:v>6.14</c:v>
                </c:pt>
                <c:pt idx="827">
                  <c:v>6.1059999999999999</c:v>
                </c:pt>
                <c:pt idx="828">
                  <c:v>6.0780000000000003</c:v>
                </c:pt>
                <c:pt idx="829">
                  <c:v>6.0609999999999999</c:v>
                </c:pt>
                <c:pt idx="830">
                  <c:v>6.0490000000000004</c:v>
                </c:pt>
                <c:pt idx="831">
                  <c:v>6.032</c:v>
                </c:pt>
                <c:pt idx="832">
                  <c:v>6.0119999999999996</c:v>
                </c:pt>
                <c:pt idx="833">
                  <c:v>5.992</c:v>
                </c:pt>
                <c:pt idx="834">
                  <c:v>5.9850000000000003</c:v>
                </c:pt>
                <c:pt idx="835">
                  <c:v>5.9720000000000004</c:v>
                </c:pt>
                <c:pt idx="836">
                  <c:v>5.94</c:v>
                </c:pt>
                <c:pt idx="837">
                  <c:v>5.9290000000000003</c:v>
                </c:pt>
                <c:pt idx="838">
                  <c:v>5.9290000000000003</c:v>
                </c:pt>
                <c:pt idx="839">
                  <c:v>5.9189999999999996</c:v>
                </c:pt>
                <c:pt idx="840">
                  <c:v>5.8819999999999997</c:v>
                </c:pt>
                <c:pt idx="841">
                  <c:v>5.88</c:v>
                </c:pt>
                <c:pt idx="842">
                  <c:v>5.8449999999999998</c:v>
                </c:pt>
                <c:pt idx="843">
                  <c:v>5.84</c:v>
                </c:pt>
                <c:pt idx="844">
                  <c:v>5.8129999999999997</c:v>
                </c:pt>
                <c:pt idx="845">
                  <c:v>5.766</c:v>
                </c:pt>
                <c:pt idx="846">
                  <c:v>5.7640000000000002</c:v>
                </c:pt>
                <c:pt idx="847">
                  <c:v>5.7439999999999998</c:v>
                </c:pt>
                <c:pt idx="848">
                  <c:v>5.7229999999999999</c:v>
                </c:pt>
                <c:pt idx="849">
                  <c:v>5.7160000000000002</c:v>
                </c:pt>
                <c:pt idx="850">
                  <c:v>5.6769999999999996</c:v>
                </c:pt>
                <c:pt idx="851">
                  <c:v>5.6529999999999996</c:v>
                </c:pt>
                <c:pt idx="852">
                  <c:v>5.5810000000000004</c:v>
                </c:pt>
                <c:pt idx="853">
                  <c:v>5.5449999999999999</c:v>
                </c:pt>
                <c:pt idx="854">
                  <c:v>5.5359999999999996</c:v>
                </c:pt>
                <c:pt idx="855">
                  <c:v>5.5339999999999998</c:v>
                </c:pt>
                <c:pt idx="856">
                  <c:v>5.4770000000000003</c:v>
                </c:pt>
                <c:pt idx="857">
                  <c:v>5.4770000000000003</c:v>
                </c:pt>
                <c:pt idx="858">
                  <c:v>5.4660000000000002</c:v>
                </c:pt>
                <c:pt idx="859">
                  <c:v>5.4109999999999996</c:v>
                </c:pt>
                <c:pt idx="860">
                  <c:v>5.41</c:v>
                </c:pt>
                <c:pt idx="861">
                  <c:v>5.3840000000000003</c:v>
                </c:pt>
                <c:pt idx="862">
                  <c:v>5.3449999999999998</c:v>
                </c:pt>
                <c:pt idx="863">
                  <c:v>5.3419999999999996</c:v>
                </c:pt>
                <c:pt idx="864">
                  <c:v>5.3390000000000004</c:v>
                </c:pt>
                <c:pt idx="865">
                  <c:v>5.306</c:v>
                </c:pt>
                <c:pt idx="866">
                  <c:v>5.2830000000000004</c:v>
                </c:pt>
                <c:pt idx="867">
                  <c:v>5.2690000000000001</c:v>
                </c:pt>
                <c:pt idx="868">
                  <c:v>5.266</c:v>
                </c:pt>
                <c:pt idx="869">
                  <c:v>5.1980000000000004</c:v>
                </c:pt>
                <c:pt idx="870">
                  <c:v>5.1710000000000003</c:v>
                </c:pt>
                <c:pt idx="871">
                  <c:v>5.1420000000000003</c:v>
                </c:pt>
                <c:pt idx="872">
                  <c:v>5.1319999999999997</c:v>
                </c:pt>
                <c:pt idx="873">
                  <c:v>5.117</c:v>
                </c:pt>
                <c:pt idx="874">
                  <c:v>5.101</c:v>
                </c:pt>
                <c:pt idx="875">
                  <c:v>5.0880000000000001</c:v>
                </c:pt>
                <c:pt idx="876">
                  <c:v>5.0739999999999998</c:v>
                </c:pt>
                <c:pt idx="877">
                  <c:v>5.0659999999999998</c:v>
                </c:pt>
                <c:pt idx="878">
                  <c:v>5.0510000000000002</c:v>
                </c:pt>
                <c:pt idx="879">
                  <c:v>5.0449999999999999</c:v>
                </c:pt>
                <c:pt idx="880">
                  <c:v>5.03</c:v>
                </c:pt>
                <c:pt idx="881">
                  <c:v>5.0250000000000004</c:v>
                </c:pt>
                <c:pt idx="882">
                  <c:v>4.984</c:v>
                </c:pt>
                <c:pt idx="883">
                  <c:v>4.9560000000000004</c:v>
                </c:pt>
                <c:pt idx="884">
                  <c:v>4.9480000000000004</c:v>
                </c:pt>
                <c:pt idx="885">
                  <c:v>4.9340000000000002</c:v>
                </c:pt>
                <c:pt idx="886">
                  <c:v>4.9180000000000001</c:v>
                </c:pt>
                <c:pt idx="887">
                  <c:v>4.8920000000000003</c:v>
                </c:pt>
                <c:pt idx="888">
                  <c:v>4.891</c:v>
                </c:pt>
                <c:pt idx="889">
                  <c:v>4.8869999999999996</c:v>
                </c:pt>
                <c:pt idx="890">
                  <c:v>4.875</c:v>
                </c:pt>
                <c:pt idx="891">
                  <c:v>4.8540000000000001</c:v>
                </c:pt>
                <c:pt idx="892">
                  <c:v>4.8520000000000003</c:v>
                </c:pt>
                <c:pt idx="893">
                  <c:v>4.8339999999999996</c:v>
                </c:pt>
                <c:pt idx="894">
                  <c:v>4.83</c:v>
                </c:pt>
                <c:pt idx="895">
                  <c:v>4.7939999999999996</c:v>
                </c:pt>
                <c:pt idx="896">
                  <c:v>4.7590000000000003</c:v>
                </c:pt>
                <c:pt idx="897">
                  <c:v>4.7229999999999999</c:v>
                </c:pt>
                <c:pt idx="898">
                  <c:v>4.7210000000000001</c:v>
                </c:pt>
                <c:pt idx="899">
                  <c:v>4.6360000000000001</c:v>
                </c:pt>
                <c:pt idx="900">
                  <c:v>4.625</c:v>
                </c:pt>
                <c:pt idx="901">
                  <c:v>4.6070000000000002</c:v>
                </c:pt>
                <c:pt idx="902">
                  <c:v>4.5960000000000001</c:v>
                </c:pt>
                <c:pt idx="903">
                  <c:v>4.5839999999999996</c:v>
                </c:pt>
                <c:pt idx="904">
                  <c:v>4.5739999999999998</c:v>
                </c:pt>
                <c:pt idx="905">
                  <c:v>4.5170000000000003</c:v>
                </c:pt>
                <c:pt idx="906">
                  <c:v>4.4260000000000002</c:v>
                </c:pt>
                <c:pt idx="907">
                  <c:v>4.3949999999999996</c:v>
                </c:pt>
                <c:pt idx="908">
                  <c:v>4.3550000000000004</c:v>
                </c:pt>
                <c:pt idx="909">
                  <c:v>4.3250000000000002</c:v>
                </c:pt>
                <c:pt idx="910">
                  <c:v>4.3079999999999998</c:v>
                </c:pt>
                <c:pt idx="911">
                  <c:v>4.2889999999999997</c:v>
                </c:pt>
                <c:pt idx="912">
                  <c:v>4.2830000000000004</c:v>
                </c:pt>
                <c:pt idx="913">
                  <c:v>4.2750000000000004</c:v>
                </c:pt>
                <c:pt idx="914">
                  <c:v>4.2270000000000003</c:v>
                </c:pt>
                <c:pt idx="915">
                  <c:v>4.2080000000000002</c:v>
                </c:pt>
                <c:pt idx="916">
                  <c:v>4.1070000000000002</c:v>
                </c:pt>
                <c:pt idx="917">
                  <c:v>4.0730000000000004</c:v>
                </c:pt>
                <c:pt idx="918">
                  <c:v>3.8490000000000002</c:v>
                </c:pt>
                <c:pt idx="919">
                  <c:v>3.819</c:v>
                </c:pt>
                <c:pt idx="920">
                  <c:v>3.7749999999999999</c:v>
                </c:pt>
                <c:pt idx="921">
                  <c:v>3.6579999999999999</c:v>
                </c:pt>
                <c:pt idx="922">
                  <c:v>3.6230000000000002</c:v>
                </c:pt>
                <c:pt idx="923">
                  <c:v>3.6150000000000002</c:v>
                </c:pt>
                <c:pt idx="924">
                  <c:v>3.6</c:v>
                </c:pt>
                <c:pt idx="925">
                  <c:v>3.512</c:v>
                </c:pt>
                <c:pt idx="926">
                  <c:v>3.4670000000000001</c:v>
                </c:pt>
                <c:pt idx="927">
                  <c:v>3.415</c:v>
                </c:pt>
                <c:pt idx="928">
                  <c:v>3.145</c:v>
                </c:pt>
                <c:pt idx="929">
                  <c:v>2.5230000000000001</c:v>
                </c:pt>
              </c:numCache>
            </c:numRef>
          </c:xVal>
          <c:yVal>
            <c:numRef>
              <c:f>'Combined Dataset'!$E$2:$E$931</c:f>
              <c:numCache>
                <c:formatCode>General</c:formatCode>
                <c:ptCount val="930"/>
                <c:pt idx="0">
                  <c:v>1.3965099999999999</c:v>
                </c:pt>
                <c:pt idx="1">
                  <c:v>1.3023199999999999</c:v>
                </c:pt>
                <c:pt idx="2">
                  <c:v>1.32548</c:v>
                </c:pt>
                <c:pt idx="3">
                  <c:v>1.4590000000000001</c:v>
                </c:pt>
                <c:pt idx="4">
                  <c:v>1.32629</c:v>
                </c:pt>
                <c:pt idx="5">
                  <c:v>1.2902499999999999</c:v>
                </c:pt>
                <c:pt idx="6">
                  <c:v>1.32944</c:v>
                </c:pt>
                <c:pt idx="7">
                  <c:v>1.3317099999999999</c:v>
                </c:pt>
                <c:pt idx="8">
                  <c:v>1.2501800000000001</c:v>
                </c:pt>
                <c:pt idx="9">
                  <c:v>1.33358</c:v>
                </c:pt>
                <c:pt idx="10">
                  <c:v>1.2285699999999999</c:v>
                </c:pt>
                <c:pt idx="11">
                  <c:v>0.95577999999999996</c:v>
                </c:pt>
                <c:pt idx="12">
                  <c:v>1.3372299999999999</c:v>
                </c:pt>
                <c:pt idx="13">
                  <c:v>1.02054</c:v>
                </c:pt>
                <c:pt idx="14">
                  <c:v>1.3945099999999999</c:v>
                </c:pt>
                <c:pt idx="15">
                  <c:v>0.98124</c:v>
                </c:pt>
                <c:pt idx="16">
                  <c:v>1.5639099999999999</c:v>
                </c:pt>
                <c:pt idx="17">
                  <c:v>1.33596</c:v>
                </c:pt>
                <c:pt idx="18">
                  <c:v>1.30782</c:v>
                </c:pt>
                <c:pt idx="19">
                  <c:v>1.42727</c:v>
                </c:pt>
                <c:pt idx="20">
                  <c:v>1.26637</c:v>
                </c:pt>
                <c:pt idx="21">
                  <c:v>1.3601099999999999</c:v>
                </c:pt>
                <c:pt idx="22">
                  <c:v>1.0442400000000001</c:v>
                </c:pt>
                <c:pt idx="23">
                  <c:v>1.52186</c:v>
                </c:pt>
                <c:pt idx="24">
                  <c:v>1.0635300000000001</c:v>
                </c:pt>
                <c:pt idx="25">
                  <c:v>1.32792</c:v>
                </c:pt>
                <c:pt idx="26">
                  <c:v>1.1071500000000001</c:v>
                </c:pt>
                <c:pt idx="27">
                  <c:v>1.69042</c:v>
                </c:pt>
                <c:pt idx="28">
                  <c:v>1.2777799999999999</c:v>
                </c:pt>
                <c:pt idx="29">
                  <c:v>1.0535099999999999</c:v>
                </c:pt>
                <c:pt idx="30">
                  <c:v>1.1789799999999999</c:v>
                </c:pt>
                <c:pt idx="31">
                  <c:v>1.06166</c:v>
                </c:pt>
                <c:pt idx="32">
                  <c:v>0.91861000000000004</c:v>
                </c:pt>
                <c:pt idx="33">
                  <c:v>0.96689999999999998</c:v>
                </c:pt>
                <c:pt idx="34">
                  <c:v>1.39541</c:v>
                </c:pt>
                <c:pt idx="35">
                  <c:v>1.23011</c:v>
                </c:pt>
                <c:pt idx="36">
                  <c:v>1.2074</c:v>
                </c:pt>
                <c:pt idx="37">
                  <c:v>1.29098</c:v>
                </c:pt>
                <c:pt idx="38">
                  <c:v>1.5542199999999999</c:v>
                </c:pt>
                <c:pt idx="39">
                  <c:v>0.99534</c:v>
                </c:pt>
                <c:pt idx="40">
                  <c:v>1.21183</c:v>
                </c:pt>
                <c:pt idx="41">
                  <c:v>0.76454</c:v>
                </c:pt>
                <c:pt idx="42">
                  <c:v>0.74553000000000003</c:v>
                </c:pt>
                <c:pt idx="43">
                  <c:v>0.63244</c:v>
                </c:pt>
                <c:pt idx="44">
                  <c:v>1.1689099999999999</c:v>
                </c:pt>
                <c:pt idx="45">
                  <c:v>1.27074</c:v>
                </c:pt>
                <c:pt idx="46">
                  <c:v>1.24461</c:v>
                </c:pt>
                <c:pt idx="47">
                  <c:v>0.86402000000000001</c:v>
                </c:pt>
                <c:pt idx="48">
                  <c:v>1.32376</c:v>
                </c:pt>
                <c:pt idx="49">
                  <c:v>1.2511399999999999</c:v>
                </c:pt>
                <c:pt idx="50">
                  <c:v>0.68132999999999999</c:v>
                </c:pt>
                <c:pt idx="51">
                  <c:v>0.59448000000000001</c:v>
                </c:pt>
                <c:pt idx="52">
                  <c:v>0.75985000000000003</c:v>
                </c:pt>
                <c:pt idx="53">
                  <c:v>1.1225400000000001</c:v>
                </c:pt>
                <c:pt idx="54">
                  <c:v>1.1849799999999999</c:v>
                </c:pt>
                <c:pt idx="55">
                  <c:v>1.14723</c:v>
                </c:pt>
                <c:pt idx="56">
                  <c:v>0.59325000000000006</c:v>
                </c:pt>
                <c:pt idx="57">
                  <c:v>0.90019000000000005</c:v>
                </c:pt>
                <c:pt idx="58">
                  <c:v>1.0319199999999999</c:v>
                </c:pt>
                <c:pt idx="59">
                  <c:v>1.1255500000000001</c:v>
                </c:pt>
                <c:pt idx="60">
                  <c:v>1.12486</c:v>
                </c:pt>
                <c:pt idx="61">
                  <c:v>1.0825400000000001</c:v>
                </c:pt>
                <c:pt idx="62">
                  <c:v>1.1314500000000001</c:v>
                </c:pt>
                <c:pt idx="63">
                  <c:v>1.13764</c:v>
                </c:pt>
                <c:pt idx="64">
                  <c:v>0.81037999999999999</c:v>
                </c:pt>
                <c:pt idx="65">
                  <c:v>1.2080599999999999</c:v>
                </c:pt>
                <c:pt idx="66">
                  <c:v>1.2081299999999999</c:v>
                </c:pt>
                <c:pt idx="67">
                  <c:v>0.93928999999999996</c:v>
                </c:pt>
                <c:pt idx="68">
                  <c:v>0.80147999999999997</c:v>
                </c:pt>
                <c:pt idx="69">
                  <c:v>0.95847000000000004</c:v>
                </c:pt>
                <c:pt idx="70">
                  <c:v>1.0076099999999999</c:v>
                </c:pt>
                <c:pt idx="71">
                  <c:v>1.3860399999999999</c:v>
                </c:pt>
                <c:pt idx="72">
                  <c:v>1.15174</c:v>
                </c:pt>
                <c:pt idx="73">
                  <c:v>0.82826999999999995</c:v>
                </c:pt>
                <c:pt idx="74">
                  <c:v>0.63216000000000006</c:v>
                </c:pt>
                <c:pt idx="75">
                  <c:v>1.06098</c:v>
                </c:pt>
                <c:pt idx="76">
                  <c:v>0.47427999999999998</c:v>
                </c:pt>
                <c:pt idx="77">
                  <c:v>0.65434999999999999</c:v>
                </c:pt>
                <c:pt idx="78">
                  <c:v>0.77041999999999999</c:v>
                </c:pt>
                <c:pt idx="79">
                  <c:v>1.02389</c:v>
                </c:pt>
                <c:pt idx="80">
                  <c:v>0.59543000000000001</c:v>
                </c:pt>
                <c:pt idx="81">
                  <c:v>0.90198</c:v>
                </c:pt>
                <c:pt idx="82">
                  <c:v>0.97438000000000002</c:v>
                </c:pt>
                <c:pt idx="83">
                  <c:v>0.89012000000000002</c:v>
                </c:pt>
                <c:pt idx="84">
                  <c:v>0.47038000000000002</c:v>
                </c:pt>
                <c:pt idx="85">
                  <c:v>1.04345</c:v>
                </c:pt>
                <c:pt idx="86">
                  <c:v>0.92052999999999996</c:v>
                </c:pt>
                <c:pt idx="87">
                  <c:v>1.15991</c:v>
                </c:pt>
                <c:pt idx="88">
                  <c:v>1.1131200000000001</c:v>
                </c:pt>
                <c:pt idx="89">
                  <c:v>0.70531999999999995</c:v>
                </c:pt>
                <c:pt idx="90">
                  <c:v>0.18847</c:v>
                </c:pt>
                <c:pt idx="91">
                  <c:v>0.73479000000000005</c:v>
                </c:pt>
                <c:pt idx="92">
                  <c:v>0.91851000000000005</c:v>
                </c:pt>
                <c:pt idx="93">
                  <c:v>8.3080000000000001E-2</c:v>
                </c:pt>
                <c:pt idx="94">
                  <c:v>0.87866999999999995</c:v>
                </c:pt>
                <c:pt idx="95">
                  <c:v>0.83223000000000003</c:v>
                </c:pt>
                <c:pt idx="96">
                  <c:v>0.37545000000000001</c:v>
                </c:pt>
                <c:pt idx="97">
                  <c:v>0.89537</c:v>
                </c:pt>
                <c:pt idx="98">
                  <c:v>0.59065999999999996</c:v>
                </c:pt>
                <c:pt idx="99">
                  <c:v>0.82818999999999998</c:v>
                </c:pt>
                <c:pt idx="100">
                  <c:v>0.71206000000000003</c:v>
                </c:pt>
                <c:pt idx="101">
                  <c:v>1.1540600000000001</c:v>
                </c:pt>
                <c:pt idx="102">
                  <c:v>1.0256400000000001</c:v>
                </c:pt>
                <c:pt idx="103">
                  <c:v>1.12094</c:v>
                </c:pt>
                <c:pt idx="104">
                  <c:v>0.59531999999999996</c:v>
                </c:pt>
                <c:pt idx="105">
                  <c:v>0.39046999999999998</c:v>
                </c:pt>
                <c:pt idx="106">
                  <c:v>0.88112999999999997</c:v>
                </c:pt>
                <c:pt idx="107">
                  <c:v>0.59867000000000004</c:v>
                </c:pt>
                <c:pt idx="108">
                  <c:v>0.39752999999999999</c:v>
                </c:pt>
                <c:pt idx="109">
                  <c:v>1.0087999999999999</c:v>
                </c:pt>
                <c:pt idx="110">
                  <c:v>0.79906999999999995</c:v>
                </c:pt>
                <c:pt idx="111">
                  <c:v>0.98548999999999998</c:v>
                </c:pt>
                <c:pt idx="112">
                  <c:v>0.92049000000000003</c:v>
                </c:pt>
                <c:pt idx="113">
                  <c:v>0.54557999999999995</c:v>
                </c:pt>
                <c:pt idx="114">
                  <c:v>0.27100000000000002</c:v>
                </c:pt>
                <c:pt idx="115">
                  <c:v>7.1199999999999999E-2</c:v>
                </c:pt>
                <c:pt idx="116">
                  <c:v>0.64498999999999995</c:v>
                </c:pt>
                <c:pt idx="117">
                  <c:v>0.52107000000000003</c:v>
                </c:pt>
                <c:pt idx="118">
                  <c:v>0.26673000000000002</c:v>
                </c:pt>
                <c:pt idx="119">
                  <c:v>0</c:v>
                </c:pt>
                <c:pt idx="120">
                  <c:v>0.35997000000000001</c:v>
                </c:pt>
                <c:pt idx="121">
                  <c:v>0.19073000000000001</c:v>
                </c:pt>
                <c:pt idx="122">
                  <c:v>0.33023999999999998</c:v>
                </c:pt>
                <c:pt idx="123">
                  <c:v>0.45406999999999997</c:v>
                </c:pt>
                <c:pt idx="124">
                  <c:v>0.36470999999999998</c:v>
                </c:pt>
                <c:pt idx="125">
                  <c:v>0.44024999999999997</c:v>
                </c:pt>
                <c:pt idx="126">
                  <c:v>0.76820999999999995</c:v>
                </c:pt>
                <c:pt idx="127">
                  <c:v>0.99355000000000004</c:v>
                </c:pt>
                <c:pt idx="128">
                  <c:v>0.27107999999999999</c:v>
                </c:pt>
                <c:pt idx="129">
                  <c:v>0.7419</c:v>
                </c:pt>
                <c:pt idx="130">
                  <c:v>1.6039999999999999E-2</c:v>
                </c:pt>
                <c:pt idx="131">
                  <c:v>0.83523999999999998</c:v>
                </c:pt>
                <c:pt idx="132">
                  <c:v>0.42249999999999999</c:v>
                </c:pt>
                <c:pt idx="133">
                  <c:v>1.0121599999999999</c:v>
                </c:pt>
                <c:pt idx="134">
                  <c:v>0.88180000000000003</c:v>
                </c:pt>
                <c:pt idx="135">
                  <c:v>0.54649000000000003</c:v>
                </c:pt>
                <c:pt idx="136">
                  <c:v>0.75778000000000001</c:v>
                </c:pt>
                <c:pt idx="137">
                  <c:v>0.26074000000000003</c:v>
                </c:pt>
                <c:pt idx="138">
                  <c:v>0.67866000000000004</c:v>
                </c:pt>
                <c:pt idx="139">
                  <c:v>0.23905999999999999</c:v>
                </c:pt>
                <c:pt idx="140">
                  <c:v>0.21102000000000001</c:v>
                </c:pt>
                <c:pt idx="141">
                  <c:v>0.36498000000000003</c:v>
                </c:pt>
                <c:pt idx="142">
                  <c:v>1.0602400000000001</c:v>
                </c:pt>
                <c:pt idx="143">
                  <c:v>6.9400000000000003E-2</c:v>
                </c:pt>
                <c:pt idx="144">
                  <c:v>0.46038000000000001</c:v>
                </c:pt>
                <c:pt idx="145">
                  <c:v>0.28520000000000001</c:v>
                </c:pt>
                <c:pt idx="146">
                  <c:v>0.20824000000000001</c:v>
                </c:pt>
                <c:pt idx="147">
                  <c:v>7.85E-2</c:v>
                </c:pt>
                <c:pt idx="148">
                  <c:v>0.34193000000000001</c:v>
                </c:pt>
                <c:pt idx="149">
                  <c:v>0.17416999999999999</c:v>
                </c:pt>
                <c:pt idx="150">
                  <c:v>0.46533999999999998</c:v>
                </c:pt>
                <c:pt idx="151">
                  <c:v>0.25812000000000002</c:v>
                </c:pt>
                <c:pt idx="152">
                  <c:v>0.31981999999999999</c:v>
                </c:pt>
                <c:pt idx="153">
                  <c:v>0.22208</c:v>
                </c:pt>
                <c:pt idx="154">
                  <c:v>0.28665000000000002</c:v>
                </c:pt>
                <c:pt idx="155">
                  <c:v>0.66320000000000001</c:v>
                </c:pt>
                <c:pt idx="156">
                  <c:v>1.5299999999999999E-2</c:v>
                </c:pt>
                <c:pt idx="157">
                  <c:v>0.20868</c:v>
                </c:pt>
                <c:pt idx="158">
                  <c:v>1.4417800000000001</c:v>
                </c:pt>
                <c:pt idx="159">
                  <c:v>1.5273300000000001</c:v>
                </c:pt>
                <c:pt idx="160">
                  <c:v>1.42666</c:v>
                </c:pt>
                <c:pt idx="161">
                  <c:v>1.57744</c:v>
                </c:pt>
                <c:pt idx="162">
                  <c:v>1.40598</c:v>
                </c:pt>
                <c:pt idx="163">
                  <c:v>1.44015</c:v>
                </c:pt>
                <c:pt idx="164">
                  <c:v>1.46468</c:v>
                </c:pt>
                <c:pt idx="165">
                  <c:v>1.36066</c:v>
                </c:pt>
                <c:pt idx="166">
                  <c:v>1.4444300000000001</c:v>
                </c:pt>
                <c:pt idx="167">
                  <c:v>1.45181</c:v>
                </c:pt>
                <c:pt idx="168">
                  <c:v>1.3376600000000001</c:v>
                </c:pt>
                <c:pt idx="169">
                  <c:v>1.45038</c:v>
                </c:pt>
                <c:pt idx="170">
                  <c:v>1.50796</c:v>
                </c:pt>
                <c:pt idx="171">
                  <c:v>1.0687899999999999</c:v>
                </c:pt>
                <c:pt idx="172">
                  <c:v>1.3594299999999999</c:v>
                </c:pt>
                <c:pt idx="173">
                  <c:v>1.44787</c:v>
                </c:pt>
                <c:pt idx="174">
                  <c:v>1.08754</c:v>
                </c:pt>
                <c:pt idx="175">
                  <c:v>1.4253899999999999</c:v>
                </c:pt>
                <c:pt idx="176">
                  <c:v>1.4834099999999999</c:v>
                </c:pt>
                <c:pt idx="177">
                  <c:v>1.6975199999999999</c:v>
                </c:pt>
                <c:pt idx="178">
                  <c:v>1.1150800000000001</c:v>
                </c:pt>
                <c:pt idx="179">
                  <c:v>1.6455500000000001</c:v>
                </c:pt>
                <c:pt idx="180">
                  <c:v>1.40283</c:v>
                </c:pt>
                <c:pt idx="181">
                  <c:v>1.2166999999999999</c:v>
                </c:pt>
                <c:pt idx="182">
                  <c:v>1.18306</c:v>
                </c:pt>
                <c:pt idx="183">
                  <c:v>1.15137</c:v>
                </c:pt>
                <c:pt idx="184">
                  <c:v>1.30915</c:v>
                </c:pt>
                <c:pt idx="185">
                  <c:v>1.57352</c:v>
                </c:pt>
                <c:pt idx="186">
                  <c:v>1.18157</c:v>
                </c:pt>
                <c:pt idx="187">
                  <c:v>1.30782</c:v>
                </c:pt>
                <c:pt idx="188">
                  <c:v>1.0303199999999999</c:v>
                </c:pt>
                <c:pt idx="189">
                  <c:v>1.3948799999999999</c:v>
                </c:pt>
                <c:pt idx="190">
                  <c:v>1.0892999999999999</c:v>
                </c:pt>
                <c:pt idx="191">
                  <c:v>1.48953</c:v>
                </c:pt>
                <c:pt idx="192">
                  <c:v>1.3972899999999999</c:v>
                </c:pt>
                <c:pt idx="193">
                  <c:v>1.8242700000000001</c:v>
                </c:pt>
                <c:pt idx="194">
                  <c:v>1.34253</c:v>
                </c:pt>
                <c:pt idx="195">
                  <c:v>1.0526599999999999</c:v>
                </c:pt>
                <c:pt idx="196">
                  <c:v>0.83453999999999995</c:v>
                </c:pt>
                <c:pt idx="197">
                  <c:v>1.0968599999999999</c:v>
                </c:pt>
                <c:pt idx="198">
                  <c:v>1.61714</c:v>
                </c:pt>
                <c:pt idx="199">
                  <c:v>1.44024</c:v>
                </c:pt>
                <c:pt idx="200">
                  <c:v>1.32572</c:v>
                </c:pt>
                <c:pt idx="201">
                  <c:v>1.13367</c:v>
                </c:pt>
                <c:pt idx="202">
                  <c:v>1.27973</c:v>
                </c:pt>
                <c:pt idx="203">
                  <c:v>0.87370000000000003</c:v>
                </c:pt>
                <c:pt idx="204">
                  <c:v>1.25142</c:v>
                </c:pt>
                <c:pt idx="205">
                  <c:v>0.69384000000000001</c:v>
                </c:pt>
                <c:pt idx="206">
                  <c:v>0.73590999999999995</c:v>
                </c:pt>
                <c:pt idx="207">
                  <c:v>1.3549500000000001</c:v>
                </c:pt>
                <c:pt idx="208">
                  <c:v>0.97306000000000004</c:v>
                </c:pt>
                <c:pt idx="209">
                  <c:v>0.87616000000000005</c:v>
                </c:pt>
                <c:pt idx="210">
                  <c:v>1.3800699999999999</c:v>
                </c:pt>
                <c:pt idx="211">
                  <c:v>1.22943</c:v>
                </c:pt>
                <c:pt idx="212">
                  <c:v>0.69177</c:v>
                </c:pt>
                <c:pt idx="213">
                  <c:v>1.23228</c:v>
                </c:pt>
                <c:pt idx="214">
                  <c:v>1.2458499999999999</c:v>
                </c:pt>
                <c:pt idx="215">
                  <c:v>1.35948</c:v>
                </c:pt>
                <c:pt idx="216">
                  <c:v>0.79422000000000004</c:v>
                </c:pt>
                <c:pt idx="217">
                  <c:v>1.2692000000000001</c:v>
                </c:pt>
                <c:pt idx="218">
                  <c:v>1.13062</c:v>
                </c:pt>
                <c:pt idx="219">
                  <c:v>1.31141</c:v>
                </c:pt>
                <c:pt idx="220">
                  <c:v>1.2994699999999999</c:v>
                </c:pt>
                <c:pt idx="221">
                  <c:v>0.99602000000000002</c:v>
                </c:pt>
                <c:pt idx="222">
                  <c:v>1.0801700000000001</c:v>
                </c:pt>
                <c:pt idx="223">
                  <c:v>1.1437200000000001</c:v>
                </c:pt>
                <c:pt idx="224">
                  <c:v>1.0668800000000001</c:v>
                </c:pt>
                <c:pt idx="225">
                  <c:v>1.2178800000000001</c:v>
                </c:pt>
                <c:pt idx="226">
                  <c:v>1.31857</c:v>
                </c:pt>
                <c:pt idx="227">
                  <c:v>0.89373000000000002</c:v>
                </c:pt>
                <c:pt idx="228">
                  <c:v>1.1697</c:v>
                </c:pt>
                <c:pt idx="229">
                  <c:v>1.2796400000000001</c:v>
                </c:pt>
                <c:pt idx="230">
                  <c:v>0.89332999999999996</c:v>
                </c:pt>
                <c:pt idx="231">
                  <c:v>1.18649</c:v>
                </c:pt>
                <c:pt idx="232">
                  <c:v>1.5106999999999999</c:v>
                </c:pt>
                <c:pt idx="233">
                  <c:v>0</c:v>
                </c:pt>
                <c:pt idx="234">
                  <c:v>0.90144999999999997</c:v>
                </c:pt>
                <c:pt idx="235">
                  <c:v>1.16492</c:v>
                </c:pt>
                <c:pt idx="236">
                  <c:v>0.95104</c:v>
                </c:pt>
                <c:pt idx="237">
                  <c:v>0.99673</c:v>
                </c:pt>
                <c:pt idx="238">
                  <c:v>1.1237299999999999</c:v>
                </c:pt>
                <c:pt idx="239">
                  <c:v>0.81216999999999995</c:v>
                </c:pt>
                <c:pt idx="240">
                  <c:v>1.0278</c:v>
                </c:pt>
                <c:pt idx="241">
                  <c:v>0.85270000000000001</c:v>
                </c:pt>
                <c:pt idx="242">
                  <c:v>0.56044000000000005</c:v>
                </c:pt>
                <c:pt idx="243">
                  <c:v>1.03437</c:v>
                </c:pt>
                <c:pt idx="244">
                  <c:v>0.93383000000000005</c:v>
                </c:pt>
                <c:pt idx="245">
                  <c:v>1.0783799999999999</c:v>
                </c:pt>
                <c:pt idx="246">
                  <c:v>1.0278700000000001</c:v>
                </c:pt>
                <c:pt idx="247">
                  <c:v>0.84057999999999999</c:v>
                </c:pt>
                <c:pt idx="248">
                  <c:v>1.24142</c:v>
                </c:pt>
                <c:pt idx="249">
                  <c:v>0.68815999999999999</c:v>
                </c:pt>
                <c:pt idx="250">
                  <c:v>1.1226799999999999</c:v>
                </c:pt>
                <c:pt idx="251">
                  <c:v>1.27607</c:v>
                </c:pt>
                <c:pt idx="252">
                  <c:v>1.0193000000000001</c:v>
                </c:pt>
                <c:pt idx="253">
                  <c:v>0.74036999999999997</c:v>
                </c:pt>
                <c:pt idx="254">
                  <c:v>0.25557999999999997</c:v>
                </c:pt>
                <c:pt idx="255">
                  <c:v>0.97724</c:v>
                </c:pt>
                <c:pt idx="256">
                  <c:v>1.2488600000000001</c:v>
                </c:pt>
                <c:pt idx="257">
                  <c:v>0.48835000000000001</c:v>
                </c:pt>
                <c:pt idx="258">
                  <c:v>0.98853000000000002</c:v>
                </c:pt>
                <c:pt idx="259">
                  <c:v>0.68042000000000002</c:v>
                </c:pt>
                <c:pt idx="260">
                  <c:v>0.75216000000000005</c:v>
                </c:pt>
                <c:pt idx="261">
                  <c:v>0.69428999999999996</c:v>
                </c:pt>
                <c:pt idx="262">
                  <c:v>1.11758</c:v>
                </c:pt>
                <c:pt idx="263">
                  <c:v>0.61202000000000001</c:v>
                </c:pt>
                <c:pt idx="264">
                  <c:v>0.44625999999999999</c:v>
                </c:pt>
                <c:pt idx="265">
                  <c:v>0.67023999999999995</c:v>
                </c:pt>
                <c:pt idx="266">
                  <c:v>0.95530000000000004</c:v>
                </c:pt>
                <c:pt idx="267">
                  <c:v>0.54176999999999997</c:v>
                </c:pt>
                <c:pt idx="268">
                  <c:v>0.36485000000000001</c:v>
                </c:pt>
                <c:pt idx="269">
                  <c:v>1.07474</c:v>
                </c:pt>
                <c:pt idx="270">
                  <c:v>0.93286999999999998</c:v>
                </c:pt>
                <c:pt idx="271">
                  <c:v>0.52497000000000005</c:v>
                </c:pt>
                <c:pt idx="272">
                  <c:v>0.29282999999999998</c:v>
                </c:pt>
                <c:pt idx="273">
                  <c:v>1.02416</c:v>
                </c:pt>
                <c:pt idx="274">
                  <c:v>0.97318000000000005</c:v>
                </c:pt>
                <c:pt idx="275">
                  <c:v>0.74036000000000002</c:v>
                </c:pt>
                <c:pt idx="276">
                  <c:v>0.34111999999999998</c:v>
                </c:pt>
                <c:pt idx="277">
                  <c:v>0.95394999999999996</c:v>
                </c:pt>
                <c:pt idx="278">
                  <c:v>0.86085999999999996</c:v>
                </c:pt>
                <c:pt idx="279">
                  <c:v>0.52266999999999997</c:v>
                </c:pt>
                <c:pt idx="280">
                  <c:v>0.87287000000000003</c:v>
                </c:pt>
                <c:pt idx="281">
                  <c:v>0.63107000000000002</c:v>
                </c:pt>
                <c:pt idx="282">
                  <c:v>5.6610000000000001E-2</c:v>
                </c:pt>
                <c:pt idx="283">
                  <c:v>0.83792</c:v>
                </c:pt>
                <c:pt idx="284">
                  <c:v>0.77109000000000005</c:v>
                </c:pt>
                <c:pt idx="285">
                  <c:v>0.44313999999999998</c:v>
                </c:pt>
                <c:pt idx="286">
                  <c:v>1.1130599999999999</c:v>
                </c:pt>
                <c:pt idx="287">
                  <c:v>0.61390999999999996</c:v>
                </c:pt>
                <c:pt idx="288">
                  <c:v>0.35041</c:v>
                </c:pt>
                <c:pt idx="289">
                  <c:v>8.7090000000000001E-2</c:v>
                </c:pt>
                <c:pt idx="290">
                  <c:v>0.63068999999999997</c:v>
                </c:pt>
                <c:pt idx="291">
                  <c:v>1.1585099999999999</c:v>
                </c:pt>
                <c:pt idx="292">
                  <c:v>0.31291999999999998</c:v>
                </c:pt>
                <c:pt idx="293">
                  <c:v>0.34097</c:v>
                </c:pt>
                <c:pt idx="294">
                  <c:v>1.09426</c:v>
                </c:pt>
                <c:pt idx="295">
                  <c:v>0.27509</c:v>
                </c:pt>
                <c:pt idx="296">
                  <c:v>0.55506999999999995</c:v>
                </c:pt>
                <c:pt idx="297">
                  <c:v>0.55603999999999998</c:v>
                </c:pt>
                <c:pt idx="298">
                  <c:v>0.84731000000000001</c:v>
                </c:pt>
                <c:pt idx="299">
                  <c:v>0.13270000000000001</c:v>
                </c:pt>
                <c:pt idx="300">
                  <c:v>0.39394000000000001</c:v>
                </c:pt>
                <c:pt idx="301">
                  <c:v>0.42214000000000002</c:v>
                </c:pt>
                <c:pt idx="302">
                  <c:v>0.31995000000000001</c:v>
                </c:pt>
                <c:pt idx="303">
                  <c:v>0.34719</c:v>
                </c:pt>
                <c:pt idx="304">
                  <c:v>0.57938999999999996</c:v>
                </c:pt>
                <c:pt idx="305">
                  <c:v>0.27954000000000001</c:v>
                </c:pt>
                <c:pt idx="306">
                  <c:v>0.47155000000000002</c:v>
                </c:pt>
                <c:pt idx="307">
                  <c:v>0.10706</c:v>
                </c:pt>
                <c:pt idx="308">
                  <c:v>0.22414999999999999</c:v>
                </c:pt>
                <c:pt idx="309">
                  <c:v>0.32845999999999997</c:v>
                </c:pt>
                <c:pt idx="310">
                  <c:v>0.39499000000000001</c:v>
                </c:pt>
                <c:pt idx="311">
                  <c:v>0.38227</c:v>
                </c:pt>
                <c:pt idx="312">
                  <c:v>0.28122999999999998</c:v>
                </c:pt>
                <c:pt idx="313">
                  <c:v>0.74719000000000002</c:v>
                </c:pt>
                <c:pt idx="314">
                  <c:v>6.8309999999999996E-2</c:v>
                </c:pt>
                <c:pt idx="315">
                  <c:v>1.6164631843566899</c:v>
                </c:pt>
                <c:pt idx="316">
                  <c:v>1.48238301277161</c:v>
                </c:pt>
                <c:pt idx="317">
                  <c:v>1.4806330204010001</c:v>
                </c:pt>
                <c:pt idx="318">
                  <c:v>1.56497955322266</c:v>
                </c:pt>
                <c:pt idx="319">
                  <c:v>1.4435719251632699</c:v>
                </c:pt>
                <c:pt idx="320">
                  <c:v>1.50394463539124</c:v>
                </c:pt>
                <c:pt idx="321">
                  <c:v>1.47920441627502</c:v>
                </c:pt>
                <c:pt idx="322">
                  <c:v>1.40570604801178</c:v>
                </c:pt>
                <c:pt idx="323">
                  <c:v>1.4943872690200799</c:v>
                </c:pt>
                <c:pt idx="324">
                  <c:v>1.484414935112</c:v>
                </c:pt>
                <c:pt idx="325">
                  <c:v>1.37538242340088</c:v>
                </c:pt>
                <c:pt idx="326">
                  <c:v>1.1097062826156601</c:v>
                </c:pt>
                <c:pt idx="327">
                  <c:v>1.4870972633361801</c:v>
                </c:pt>
                <c:pt idx="328">
                  <c:v>1.54625928401947</c:v>
                </c:pt>
                <c:pt idx="329">
                  <c:v>1.53570663928986</c:v>
                </c:pt>
                <c:pt idx="330">
                  <c:v>1.4879233837127701</c:v>
                </c:pt>
                <c:pt idx="331">
                  <c:v>1.4637807607650799</c:v>
                </c:pt>
                <c:pt idx="332">
                  <c:v>1.74194359779358</c:v>
                </c:pt>
                <c:pt idx="333">
                  <c:v>1.44163393974304</c:v>
                </c:pt>
                <c:pt idx="334">
                  <c:v>1.25278460979462</c:v>
                </c:pt>
                <c:pt idx="335">
                  <c:v>1.62634336948395</c:v>
                </c:pt>
                <c:pt idx="336">
                  <c:v>1.1073532104492201</c:v>
                </c:pt>
                <c:pt idx="337">
                  <c:v>1.35268235206604</c:v>
                </c:pt>
                <c:pt idx="338">
                  <c:v>1.1852954626083401</c:v>
                </c:pt>
                <c:pt idx="339">
                  <c:v>1.1531838178634599</c:v>
                </c:pt>
                <c:pt idx="340">
                  <c:v>1.69227766990662</c:v>
                </c:pt>
                <c:pt idx="341">
                  <c:v>1.3432798385620099</c:v>
                </c:pt>
                <c:pt idx="342">
                  <c:v>1.2175596952438399</c:v>
                </c:pt>
                <c:pt idx="343">
                  <c:v>0.87200194597244296</c:v>
                </c:pt>
                <c:pt idx="344">
                  <c:v>1.23374843597412</c:v>
                </c:pt>
                <c:pt idx="345">
                  <c:v>1.4309234619140601</c:v>
                </c:pt>
                <c:pt idx="346">
                  <c:v>1.12786877155304</c:v>
                </c:pt>
                <c:pt idx="347">
                  <c:v>1.43362653255463</c:v>
                </c:pt>
                <c:pt idx="348">
                  <c:v>1.3843978643417401</c:v>
                </c:pt>
                <c:pt idx="349">
                  <c:v>1.87076568603516</c:v>
                </c:pt>
                <c:pt idx="350">
                  <c:v>1.07062232494354</c:v>
                </c:pt>
                <c:pt idx="351">
                  <c:v>1.53062355518341</c:v>
                </c:pt>
                <c:pt idx="352">
                  <c:v>1.36135590076447</c:v>
                </c:pt>
                <c:pt idx="353">
                  <c:v>1.63295245170593</c:v>
                </c:pt>
                <c:pt idx="354">
                  <c:v>1.3253935575485201</c:v>
                </c:pt>
                <c:pt idx="355">
                  <c:v>1.4884122610092201</c:v>
                </c:pt>
                <c:pt idx="356">
                  <c:v>1.29121541976929</c:v>
                </c:pt>
                <c:pt idx="357">
                  <c:v>0.737299203872681</c:v>
                </c:pt>
                <c:pt idx="358">
                  <c:v>1.00082039833069</c:v>
                </c:pt>
                <c:pt idx="359">
                  <c:v>0.909784495830536</c:v>
                </c:pt>
                <c:pt idx="360">
                  <c:v>1.29178786277771</c:v>
                </c:pt>
                <c:pt idx="361">
                  <c:v>0.78644108772277799</c:v>
                </c:pt>
                <c:pt idx="362">
                  <c:v>1.3950666189193699</c:v>
                </c:pt>
                <c:pt idx="363">
                  <c:v>1.28177809715271</c:v>
                </c:pt>
                <c:pt idx="364">
                  <c:v>0.90797531604766801</c:v>
                </c:pt>
                <c:pt idx="365">
                  <c:v>1.41691517829895</c:v>
                </c:pt>
                <c:pt idx="366">
                  <c:v>1.3145823478698699</c:v>
                </c:pt>
                <c:pt idx="367">
                  <c:v>1.09186446666718</c:v>
                </c:pt>
                <c:pt idx="368">
                  <c:v>1.26074862480164</c:v>
                </c:pt>
                <c:pt idx="369">
                  <c:v>1.40167844295502</c:v>
                </c:pt>
                <c:pt idx="370">
                  <c:v>0.728870630264282</c:v>
                </c:pt>
                <c:pt idx="371">
                  <c:v>1.21768391132355</c:v>
                </c:pt>
                <c:pt idx="372">
                  <c:v>0.83375656604766801</c:v>
                </c:pt>
                <c:pt idx="373">
                  <c:v>1.13077676296234</c:v>
                </c:pt>
                <c:pt idx="374">
                  <c:v>1.28455626964569</c:v>
                </c:pt>
                <c:pt idx="375">
                  <c:v>1.3469113111496001</c:v>
                </c:pt>
                <c:pt idx="376">
                  <c:v>1.3412059545517001</c:v>
                </c:pt>
                <c:pt idx="377">
                  <c:v>1.0352252721786499</c:v>
                </c:pt>
                <c:pt idx="378">
                  <c:v>1.1893955469131501</c:v>
                </c:pt>
                <c:pt idx="379">
                  <c:v>1.3559380769729601</c:v>
                </c:pt>
                <c:pt idx="380">
                  <c:v>1.32087934017181</c:v>
                </c:pt>
                <c:pt idx="381">
                  <c:v>1.1565575599670399</c:v>
                </c:pt>
                <c:pt idx="382">
                  <c:v>1.1018030643463099</c:v>
                </c:pt>
                <c:pt idx="383">
                  <c:v>1.19827437400818</c:v>
                </c:pt>
                <c:pt idx="384">
                  <c:v>0.93253731727600098</c:v>
                </c:pt>
                <c:pt idx="385">
                  <c:v>1.55167484283447</c:v>
                </c:pt>
                <c:pt idx="386">
                  <c:v>0.85769921541214</c:v>
                </c:pt>
                <c:pt idx="387">
                  <c:v>1.0693175792694101</c:v>
                </c:pt>
                <c:pt idx="388">
                  <c:v>0.99101239442825295</c:v>
                </c:pt>
                <c:pt idx="389">
                  <c:v>1.2860119342803999</c:v>
                </c:pt>
                <c:pt idx="390">
                  <c:v>0.92557930946350098</c:v>
                </c:pt>
                <c:pt idx="391">
                  <c:v>1.22255623340607</c:v>
                </c:pt>
                <c:pt idx="392">
                  <c:v>0.95148438215255704</c:v>
                </c:pt>
                <c:pt idx="393">
                  <c:v>1.08116579055786</c:v>
                </c:pt>
                <c:pt idx="394">
                  <c:v>0.72688353061676003</c:v>
                </c:pt>
                <c:pt idx="395">
                  <c:v>0.99553859233856201</c:v>
                </c:pt>
                <c:pt idx="396">
                  <c:v>1.1284312009811399</c:v>
                </c:pt>
                <c:pt idx="397">
                  <c:v>1.1211290359497099</c:v>
                </c:pt>
                <c:pt idx="398">
                  <c:v>0.87811458110809304</c:v>
                </c:pt>
                <c:pt idx="399">
                  <c:v>1.1536017656326301</c:v>
                </c:pt>
                <c:pt idx="400">
                  <c:v>1.07937383651733</c:v>
                </c:pt>
                <c:pt idx="401">
                  <c:v>1.2894874811172501</c:v>
                </c:pt>
                <c:pt idx="402">
                  <c:v>1.0749875307083101</c:v>
                </c:pt>
                <c:pt idx="403">
                  <c:v>1.3151752948761</c:v>
                </c:pt>
                <c:pt idx="404">
                  <c:v>0.98240941762924205</c:v>
                </c:pt>
                <c:pt idx="405">
                  <c:v>0.73057311773300204</c:v>
                </c:pt>
                <c:pt idx="406">
                  <c:v>1.0645779371261599</c:v>
                </c:pt>
                <c:pt idx="407">
                  <c:v>2.2643184289336201E-2</c:v>
                </c:pt>
                <c:pt idx="408">
                  <c:v>0.78854757547378496</c:v>
                </c:pt>
                <c:pt idx="409">
                  <c:v>0.78375625610351596</c:v>
                </c:pt>
                <c:pt idx="410">
                  <c:v>0.524713635444641</c:v>
                </c:pt>
                <c:pt idx="411">
                  <c:v>0.88541638851165805</c:v>
                </c:pt>
                <c:pt idx="412">
                  <c:v>0.59622007608413696</c:v>
                </c:pt>
                <c:pt idx="413">
                  <c:v>0.47982019186019897</c:v>
                </c:pt>
                <c:pt idx="414">
                  <c:v>1.0272358655929601</c:v>
                </c:pt>
                <c:pt idx="415">
                  <c:v>1.05469870567322</c:v>
                </c:pt>
                <c:pt idx="416">
                  <c:v>1.0072658061981199</c:v>
                </c:pt>
                <c:pt idx="417">
                  <c:v>0.71624922752380404</c:v>
                </c:pt>
                <c:pt idx="418">
                  <c:v>0.989701807498932</c:v>
                </c:pt>
                <c:pt idx="419">
                  <c:v>1.1614590883255</c:v>
                </c:pt>
                <c:pt idx="420">
                  <c:v>0.36842092871665999</c:v>
                </c:pt>
                <c:pt idx="421">
                  <c:v>0.56430536508560203</c:v>
                </c:pt>
                <c:pt idx="422">
                  <c:v>1.1568731069564799</c:v>
                </c:pt>
                <c:pt idx="423">
                  <c:v>0.99619275331497203</c:v>
                </c:pt>
                <c:pt idx="424">
                  <c:v>0.58668297529220603</c:v>
                </c:pt>
                <c:pt idx="425">
                  <c:v>0.96443432569503795</c:v>
                </c:pt>
                <c:pt idx="426">
                  <c:v>0.56047946214675903</c:v>
                </c:pt>
                <c:pt idx="427">
                  <c:v>0.234305649995804</c:v>
                </c:pt>
                <c:pt idx="428">
                  <c:v>0.36711055040359503</c:v>
                </c:pt>
                <c:pt idx="429">
                  <c:v>0.479309022426605</c:v>
                </c:pt>
                <c:pt idx="430">
                  <c:v>0.63640677928924605</c:v>
                </c:pt>
                <c:pt idx="431">
                  <c:v>1.10271048545837</c:v>
                </c:pt>
                <c:pt idx="432">
                  <c:v>1.1982102394103999</c:v>
                </c:pt>
                <c:pt idx="433">
                  <c:v>0.33923384547233598</c:v>
                </c:pt>
                <c:pt idx="434">
                  <c:v>1.0098501443862899</c:v>
                </c:pt>
                <c:pt idx="435">
                  <c:v>0.90059673786163297</c:v>
                </c:pt>
                <c:pt idx="436">
                  <c:v>0.79222124814987205</c:v>
                </c:pt>
                <c:pt idx="437">
                  <c:v>0.64845728874206499</c:v>
                </c:pt>
                <c:pt idx="438">
                  <c:v>0.80896425247192405</c:v>
                </c:pt>
                <c:pt idx="439">
                  <c:v>0.95061266422271695</c:v>
                </c:pt>
                <c:pt idx="440">
                  <c:v>9.2102348804473905E-2</c:v>
                </c:pt>
                <c:pt idx="441">
                  <c:v>0.47618049383163502</c:v>
                </c:pt>
                <c:pt idx="442">
                  <c:v>0.60304892063140902</c:v>
                </c:pt>
                <c:pt idx="443">
                  <c:v>0.601765096187592</c:v>
                </c:pt>
                <c:pt idx="444">
                  <c:v>0.65951669216155995</c:v>
                </c:pt>
                <c:pt idx="445">
                  <c:v>0.66722482442855802</c:v>
                </c:pt>
                <c:pt idx="446">
                  <c:v>0.89465194940567005</c:v>
                </c:pt>
                <c:pt idx="447">
                  <c:v>0.38143071532249501</c:v>
                </c:pt>
                <c:pt idx="448">
                  <c:v>0.35022771358490001</c:v>
                </c:pt>
                <c:pt idx="449">
                  <c:v>0.16192533075809501</c:v>
                </c:pt>
                <c:pt idx="450">
                  <c:v>0.233442038297653</c:v>
                </c:pt>
                <c:pt idx="451">
                  <c:v>0.43801298737525901</c:v>
                </c:pt>
                <c:pt idx="452">
                  <c:v>0.37584653496742199</c:v>
                </c:pt>
                <c:pt idx="453">
                  <c:v>0.52102124691009499</c:v>
                </c:pt>
                <c:pt idx="454">
                  <c:v>0.85842818021774303</c:v>
                </c:pt>
                <c:pt idx="455">
                  <c:v>0.40147721767425498</c:v>
                </c:pt>
                <c:pt idx="456">
                  <c:v>1.1220941543579099</c:v>
                </c:pt>
                <c:pt idx="457">
                  <c:v>0.43108540773391701</c:v>
                </c:pt>
                <c:pt idx="458">
                  <c:v>0.30580869317054699</c:v>
                </c:pt>
                <c:pt idx="459">
                  <c:v>0.36861026287078902</c:v>
                </c:pt>
                <c:pt idx="460">
                  <c:v>0.59168344736099199</c:v>
                </c:pt>
                <c:pt idx="461">
                  <c:v>0.39724862575531</c:v>
                </c:pt>
                <c:pt idx="462">
                  <c:v>0.119041793048382</c:v>
                </c:pt>
                <c:pt idx="463">
                  <c:v>0.244549930095673</c:v>
                </c:pt>
                <c:pt idx="464">
                  <c:v>0.30544471740722701</c:v>
                </c:pt>
                <c:pt idx="465">
                  <c:v>0.36874589323997498</c:v>
                </c:pt>
                <c:pt idx="466">
                  <c:v>0.77715313434600797</c:v>
                </c:pt>
                <c:pt idx="467">
                  <c:v>0.51113587617874101</c:v>
                </c:pt>
                <c:pt idx="468">
                  <c:v>9.1622568666934995E-2</c:v>
                </c:pt>
                <c:pt idx="469">
                  <c:v>0</c:v>
                </c:pt>
                <c:pt idx="470">
                  <c:v>1.3049999999999999</c:v>
                </c:pt>
                <c:pt idx="471">
                  <c:v>1.456</c:v>
                </c:pt>
                <c:pt idx="472">
                  <c:v>1.351</c:v>
                </c:pt>
                <c:pt idx="473">
                  <c:v>1.343</c:v>
                </c:pt>
                <c:pt idx="474">
                  <c:v>1.42</c:v>
                </c:pt>
                <c:pt idx="475">
                  <c:v>1.361</c:v>
                </c:pt>
                <c:pt idx="476">
                  <c:v>1.33</c:v>
                </c:pt>
                <c:pt idx="477">
                  <c:v>1.268</c:v>
                </c:pt>
                <c:pt idx="478">
                  <c:v>1.355</c:v>
                </c:pt>
                <c:pt idx="479">
                  <c:v>1.34</c:v>
                </c:pt>
                <c:pt idx="480">
                  <c:v>1.244</c:v>
                </c:pt>
                <c:pt idx="481">
                  <c:v>1.341</c:v>
                </c:pt>
                <c:pt idx="482">
                  <c:v>1.01</c:v>
                </c:pt>
                <c:pt idx="483">
                  <c:v>1.448</c:v>
                </c:pt>
                <c:pt idx="484">
                  <c:v>1.34</c:v>
                </c:pt>
                <c:pt idx="485">
                  <c:v>1.3240000000000001</c:v>
                </c:pt>
                <c:pt idx="486">
                  <c:v>1.5760000000000001</c:v>
                </c:pt>
                <c:pt idx="487">
                  <c:v>1.3979999999999999</c:v>
                </c:pt>
                <c:pt idx="488">
                  <c:v>1.3009999999999999</c:v>
                </c:pt>
                <c:pt idx="489">
                  <c:v>1.2330000000000001</c:v>
                </c:pt>
                <c:pt idx="490">
                  <c:v>1.27</c:v>
                </c:pt>
                <c:pt idx="491">
                  <c:v>1.2929999999999999</c:v>
                </c:pt>
                <c:pt idx="492">
                  <c:v>1.038</c:v>
                </c:pt>
                <c:pt idx="493">
                  <c:v>1.131</c:v>
                </c:pt>
                <c:pt idx="494">
                  <c:v>1.365</c:v>
                </c:pt>
                <c:pt idx="495">
                  <c:v>1.1120000000000001</c:v>
                </c:pt>
                <c:pt idx="496">
                  <c:v>0.98599999999999999</c:v>
                </c:pt>
                <c:pt idx="497">
                  <c:v>1.073</c:v>
                </c:pt>
                <c:pt idx="498">
                  <c:v>0.78100000000000003</c:v>
                </c:pt>
                <c:pt idx="499">
                  <c:v>1.093</c:v>
                </c:pt>
                <c:pt idx="500">
                  <c:v>1.649</c:v>
                </c:pt>
                <c:pt idx="501">
                  <c:v>1.379</c:v>
                </c:pt>
                <c:pt idx="502">
                  <c:v>1.5289999999999999</c:v>
                </c:pt>
                <c:pt idx="503">
                  <c:v>1.161</c:v>
                </c:pt>
                <c:pt idx="504">
                  <c:v>1.2509999999999999</c:v>
                </c:pt>
                <c:pt idx="505">
                  <c:v>0.96</c:v>
                </c:pt>
                <c:pt idx="506">
                  <c:v>1.2230000000000001</c:v>
                </c:pt>
                <c:pt idx="507">
                  <c:v>1.21</c:v>
                </c:pt>
                <c:pt idx="508">
                  <c:v>0.80600000000000005</c:v>
                </c:pt>
                <c:pt idx="509">
                  <c:v>0.66800000000000004</c:v>
                </c:pt>
                <c:pt idx="510">
                  <c:v>1.1759999999999999</c:v>
                </c:pt>
                <c:pt idx="511">
                  <c:v>1.3380000000000001</c:v>
                </c:pt>
                <c:pt idx="512">
                  <c:v>0.71899999999999997</c:v>
                </c:pt>
                <c:pt idx="513">
                  <c:v>1.474</c:v>
                </c:pt>
                <c:pt idx="514">
                  <c:v>1.016</c:v>
                </c:pt>
                <c:pt idx="515">
                  <c:v>1.264</c:v>
                </c:pt>
                <c:pt idx="516">
                  <c:v>0.88900000000000001</c:v>
                </c:pt>
                <c:pt idx="517">
                  <c:v>0.80700000000000005</c:v>
                </c:pt>
                <c:pt idx="518">
                  <c:v>1.1970000000000001</c:v>
                </c:pt>
                <c:pt idx="519">
                  <c:v>1.2190000000000001</c:v>
                </c:pt>
                <c:pt idx="520">
                  <c:v>1.1160000000000001</c:v>
                </c:pt>
                <c:pt idx="521">
                  <c:v>1.1479999999999999</c:v>
                </c:pt>
                <c:pt idx="522">
                  <c:v>1.294</c:v>
                </c:pt>
                <c:pt idx="523">
                  <c:v>1.0900000000000001</c:v>
                </c:pt>
                <c:pt idx="524">
                  <c:v>0.81899999999999995</c:v>
                </c:pt>
                <c:pt idx="525">
                  <c:v>1.266</c:v>
                </c:pt>
                <c:pt idx="526">
                  <c:v>1.2290000000000001</c:v>
                </c:pt>
                <c:pt idx="527">
                  <c:v>1.151</c:v>
                </c:pt>
                <c:pt idx="528">
                  <c:v>1.143</c:v>
                </c:pt>
                <c:pt idx="529">
                  <c:v>1.2290000000000001</c:v>
                </c:pt>
                <c:pt idx="530">
                  <c:v>0.751</c:v>
                </c:pt>
                <c:pt idx="531">
                  <c:v>1.2</c:v>
                </c:pt>
                <c:pt idx="532">
                  <c:v>0.83499999999999996</c:v>
                </c:pt>
                <c:pt idx="533">
                  <c:v>0.93400000000000005</c:v>
                </c:pt>
                <c:pt idx="534">
                  <c:v>0.85499999999999998</c:v>
                </c:pt>
                <c:pt idx="535">
                  <c:v>0.65700000000000003</c:v>
                </c:pt>
                <c:pt idx="536">
                  <c:v>1.016</c:v>
                </c:pt>
                <c:pt idx="537">
                  <c:v>1.171</c:v>
                </c:pt>
                <c:pt idx="538">
                  <c:v>0.98499999999999999</c:v>
                </c:pt>
                <c:pt idx="539">
                  <c:v>0.77500000000000002</c:v>
                </c:pt>
                <c:pt idx="540">
                  <c:v>0.62</c:v>
                </c:pt>
                <c:pt idx="541">
                  <c:v>1.0389999999999999</c:v>
                </c:pt>
                <c:pt idx="542">
                  <c:v>1.1479999999999999</c:v>
                </c:pt>
                <c:pt idx="543">
                  <c:v>0.65200000000000002</c:v>
                </c:pt>
                <c:pt idx="544">
                  <c:v>1.405</c:v>
                </c:pt>
                <c:pt idx="545">
                  <c:v>1.1879999999999999</c:v>
                </c:pt>
                <c:pt idx="546">
                  <c:v>0.97499999999999998</c:v>
                </c:pt>
                <c:pt idx="547">
                  <c:v>1.1539999999999999</c:v>
                </c:pt>
                <c:pt idx="548">
                  <c:v>0.96499999999999997</c:v>
                </c:pt>
                <c:pt idx="549">
                  <c:v>1.0169999999999999</c:v>
                </c:pt>
                <c:pt idx="550">
                  <c:v>1.115</c:v>
                </c:pt>
                <c:pt idx="551">
                  <c:v>0.98199999999999998</c:v>
                </c:pt>
                <c:pt idx="552">
                  <c:v>0.97899999999999998</c:v>
                </c:pt>
                <c:pt idx="553">
                  <c:v>0.77900000000000003</c:v>
                </c:pt>
                <c:pt idx="554">
                  <c:v>0.98899999999999999</c:v>
                </c:pt>
                <c:pt idx="555">
                  <c:v>1.024</c:v>
                </c:pt>
                <c:pt idx="556">
                  <c:v>0.47399999999999998</c:v>
                </c:pt>
                <c:pt idx="557">
                  <c:v>0.95899999999999996</c:v>
                </c:pt>
                <c:pt idx="558">
                  <c:v>0.82199999999999995</c:v>
                </c:pt>
                <c:pt idx="559">
                  <c:v>0.68899999999999995</c:v>
                </c:pt>
                <c:pt idx="560">
                  <c:v>0.53</c:v>
                </c:pt>
                <c:pt idx="561">
                  <c:v>0.91500000000000004</c:v>
                </c:pt>
                <c:pt idx="562">
                  <c:v>0.91400000000000003</c:v>
                </c:pt>
                <c:pt idx="563">
                  <c:v>0.71499999999999997</c:v>
                </c:pt>
                <c:pt idx="564">
                  <c:v>0.89900000000000002</c:v>
                </c:pt>
                <c:pt idx="565">
                  <c:v>0.79600000000000004</c:v>
                </c:pt>
                <c:pt idx="566">
                  <c:v>0</c:v>
                </c:pt>
                <c:pt idx="567">
                  <c:v>0.53500000000000003</c:v>
                </c:pt>
                <c:pt idx="568">
                  <c:v>1.054</c:v>
                </c:pt>
                <c:pt idx="569">
                  <c:v>0.42499999999999999</c:v>
                </c:pt>
                <c:pt idx="570">
                  <c:v>0.996</c:v>
                </c:pt>
                <c:pt idx="571">
                  <c:v>1.036</c:v>
                </c:pt>
                <c:pt idx="572">
                  <c:v>0.64200000000000002</c:v>
                </c:pt>
                <c:pt idx="573">
                  <c:v>0.94</c:v>
                </c:pt>
                <c:pt idx="574">
                  <c:v>1.0589999999999999</c:v>
                </c:pt>
                <c:pt idx="575">
                  <c:v>0.54100000000000004</c:v>
                </c:pt>
                <c:pt idx="576">
                  <c:v>0.59199999999999997</c:v>
                </c:pt>
                <c:pt idx="577">
                  <c:v>0.42899999999999999</c:v>
                </c:pt>
                <c:pt idx="578">
                  <c:v>0.72</c:v>
                </c:pt>
                <c:pt idx="579">
                  <c:v>0.9</c:v>
                </c:pt>
                <c:pt idx="580">
                  <c:v>0.91600000000000004</c:v>
                </c:pt>
                <c:pt idx="581">
                  <c:v>0.25600000000000001</c:v>
                </c:pt>
                <c:pt idx="582">
                  <c:v>0.68200000000000005</c:v>
                </c:pt>
                <c:pt idx="583">
                  <c:v>0.53200000000000003</c:v>
                </c:pt>
                <c:pt idx="584">
                  <c:v>0.91800000000000004</c:v>
                </c:pt>
                <c:pt idx="585">
                  <c:v>1.01</c:v>
                </c:pt>
                <c:pt idx="586">
                  <c:v>0.37</c:v>
                </c:pt>
                <c:pt idx="587">
                  <c:v>0.874</c:v>
                </c:pt>
                <c:pt idx="588">
                  <c:v>0.54900000000000004</c:v>
                </c:pt>
                <c:pt idx="589">
                  <c:v>0.314</c:v>
                </c:pt>
                <c:pt idx="590">
                  <c:v>0.88500000000000001</c:v>
                </c:pt>
                <c:pt idx="591">
                  <c:v>0.19800000000000001</c:v>
                </c:pt>
                <c:pt idx="592">
                  <c:v>0.49299999999999999</c:v>
                </c:pt>
                <c:pt idx="593">
                  <c:v>0.56200000000000006</c:v>
                </c:pt>
                <c:pt idx="594">
                  <c:v>0.55700000000000005</c:v>
                </c:pt>
                <c:pt idx="595">
                  <c:v>0.308</c:v>
                </c:pt>
                <c:pt idx="596">
                  <c:v>0.85299999999999998</c:v>
                </c:pt>
                <c:pt idx="597">
                  <c:v>0.81599999999999995</c:v>
                </c:pt>
                <c:pt idx="598">
                  <c:v>0.68200000000000005</c:v>
                </c:pt>
                <c:pt idx="599">
                  <c:v>0.35799999999999998</c:v>
                </c:pt>
                <c:pt idx="600">
                  <c:v>6.9000000000000006E-2</c:v>
                </c:pt>
                <c:pt idx="601">
                  <c:v>0.72099999999999997</c:v>
                </c:pt>
                <c:pt idx="602">
                  <c:v>0.13100000000000001</c:v>
                </c:pt>
                <c:pt idx="603">
                  <c:v>0.32200000000000001</c:v>
                </c:pt>
                <c:pt idx="604">
                  <c:v>0.378</c:v>
                </c:pt>
                <c:pt idx="605">
                  <c:v>0.60499999999999998</c:v>
                </c:pt>
                <c:pt idx="606">
                  <c:v>0.79300000000000004</c:v>
                </c:pt>
                <c:pt idx="607">
                  <c:v>0.25900000000000001</c:v>
                </c:pt>
                <c:pt idx="608">
                  <c:v>0.34399999999999997</c:v>
                </c:pt>
                <c:pt idx="609">
                  <c:v>0.47199999999999998</c:v>
                </c:pt>
                <c:pt idx="610">
                  <c:v>0.73</c:v>
                </c:pt>
                <c:pt idx="611">
                  <c:v>0.26200000000000001</c:v>
                </c:pt>
                <c:pt idx="612">
                  <c:v>0.35699999999999998</c:v>
                </c:pt>
                <c:pt idx="613">
                  <c:v>0.33200000000000002</c:v>
                </c:pt>
                <c:pt idx="614">
                  <c:v>1.0169999999999999</c:v>
                </c:pt>
                <c:pt idx="615">
                  <c:v>0.186</c:v>
                </c:pt>
                <c:pt idx="616">
                  <c:v>0.315</c:v>
                </c:pt>
                <c:pt idx="617">
                  <c:v>7.5999999999999998E-2</c:v>
                </c:pt>
                <c:pt idx="618">
                  <c:v>0.68899999999999995</c:v>
                </c:pt>
                <c:pt idx="619">
                  <c:v>0.33200000000000002</c:v>
                </c:pt>
                <c:pt idx="620">
                  <c:v>0.442</c:v>
                </c:pt>
                <c:pt idx="621">
                  <c:v>0.45500000000000002</c:v>
                </c:pt>
                <c:pt idx="622">
                  <c:v>0.33700000000000002</c:v>
                </c:pt>
                <c:pt idx="623">
                  <c:v>2.4E-2</c:v>
                </c:pt>
                <c:pt idx="624">
                  <c:v>9.0999999999999998E-2</c:v>
                </c:pt>
                <c:pt idx="625">
                  <c:v>1.34</c:v>
                </c:pt>
                <c:pt idx="626">
                  <c:v>1.383</c:v>
                </c:pt>
                <c:pt idx="627">
                  <c:v>1.488</c:v>
                </c:pt>
                <c:pt idx="628">
                  <c:v>1.38</c:v>
                </c:pt>
                <c:pt idx="629">
                  <c:v>1.3959999999999999</c:v>
                </c:pt>
                <c:pt idx="630">
                  <c:v>1.452</c:v>
                </c:pt>
                <c:pt idx="631">
                  <c:v>1.387</c:v>
                </c:pt>
                <c:pt idx="632">
                  <c:v>1.3029999999999999</c:v>
                </c:pt>
                <c:pt idx="633">
                  <c:v>1.365</c:v>
                </c:pt>
                <c:pt idx="634">
                  <c:v>1.3759999999999999</c:v>
                </c:pt>
                <c:pt idx="635">
                  <c:v>1.3720000000000001</c:v>
                </c:pt>
                <c:pt idx="636">
                  <c:v>1.034</c:v>
                </c:pt>
                <c:pt idx="637">
                  <c:v>1.276</c:v>
                </c:pt>
                <c:pt idx="638">
                  <c:v>1.609</c:v>
                </c:pt>
                <c:pt idx="639">
                  <c:v>1.333</c:v>
                </c:pt>
                <c:pt idx="640">
                  <c:v>1.4990000000000001</c:v>
                </c:pt>
                <c:pt idx="641">
                  <c:v>1.373</c:v>
                </c:pt>
                <c:pt idx="642">
                  <c:v>1.3560000000000001</c:v>
                </c:pt>
                <c:pt idx="643">
                  <c:v>1.4330000000000001</c:v>
                </c:pt>
                <c:pt idx="644">
                  <c:v>1.2689999999999999</c:v>
                </c:pt>
                <c:pt idx="645">
                  <c:v>1.5029999999999999</c:v>
                </c:pt>
                <c:pt idx="646">
                  <c:v>1.3</c:v>
                </c:pt>
                <c:pt idx="647">
                  <c:v>1.07</c:v>
                </c:pt>
                <c:pt idx="648">
                  <c:v>1.3240000000000001</c:v>
                </c:pt>
                <c:pt idx="649">
                  <c:v>1.3680000000000001</c:v>
                </c:pt>
                <c:pt idx="650">
                  <c:v>1.159</c:v>
                </c:pt>
                <c:pt idx="651">
                  <c:v>0.8</c:v>
                </c:pt>
                <c:pt idx="652">
                  <c:v>1.403</c:v>
                </c:pt>
                <c:pt idx="653">
                  <c:v>1.6839999999999999</c:v>
                </c:pt>
                <c:pt idx="654">
                  <c:v>1.286</c:v>
                </c:pt>
                <c:pt idx="655">
                  <c:v>1.149</c:v>
                </c:pt>
                <c:pt idx="656">
                  <c:v>1.004</c:v>
                </c:pt>
                <c:pt idx="657">
                  <c:v>1.1240000000000001</c:v>
                </c:pt>
                <c:pt idx="658">
                  <c:v>1.5720000000000001</c:v>
                </c:pt>
                <c:pt idx="659">
                  <c:v>0.79400000000000004</c:v>
                </c:pt>
                <c:pt idx="660">
                  <c:v>1.294</c:v>
                </c:pt>
                <c:pt idx="661">
                  <c:v>1.3620000000000001</c:v>
                </c:pt>
                <c:pt idx="662">
                  <c:v>1.246</c:v>
                </c:pt>
                <c:pt idx="663">
                  <c:v>1.2310000000000001</c:v>
                </c:pt>
                <c:pt idx="664">
                  <c:v>1.206</c:v>
                </c:pt>
                <c:pt idx="665">
                  <c:v>0.745</c:v>
                </c:pt>
                <c:pt idx="666">
                  <c:v>1.238</c:v>
                </c:pt>
                <c:pt idx="667">
                  <c:v>0.98499999999999999</c:v>
                </c:pt>
                <c:pt idx="668">
                  <c:v>1.258</c:v>
                </c:pt>
                <c:pt idx="669">
                  <c:v>0.69399999999999995</c:v>
                </c:pt>
                <c:pt idx="670">
                  <c:v>0.88200000000000001</c:v>
                </c:pt>
                <c:pt idx="671">
                  <c:v>1.0920000000000001</c:v>
                </c:pt>
                <c:pt idx="672">
                  <c:v>1.1619999999999999</c:v>
                </c:pt>
                <c:pt idx="673">
                  <c:v>1.2629999999999999</c:v>
                </c:pt>
                <c:pt idx="674">
                  <c:v>0.91200000000000003</c:v>
                </c:pt>
                <c:pt idx="675">
                  <c:v>1.5</c:v>
                </c:pt>
                <c:pt idx="676">
                  <c:v>1.05</c:v>
                </c:pt>
                <c:pt idx="677">
                  <c:v>1.1870000000000001</c:v>
                </c:pt>
                <c:pt idx="678">
                  <c:v>1.3009999999999999</c:v>
                </c:pt>
                <c:pt idx="679">
                  <c:v>1.2370000000000001</c:v>
                </c:pt>
                <c:pt idx="680">
                  <c:v>0.83099999999999996</c:v>
                </c:pt>
                <c:pt idx="681">
                  <c:v>1.1200000000000001</c:v>
                </c:pt>
                <c:pt idx="682">
                  <c:v>1.327</c:v>
                </c:pt>
                <c:pt idx="683">
                  <c:v>0.64200000000000002</c:v>
                </c:pt>
                <c:pt idx="684">
                  <c:v>1.173</c:v>
                </c:pt>
                <c:pt idx="685">
                  <c:v>0.77600000000000002</c:v>
                </c:pt>
                <c:pt idx="686">
                  <c:v>1.2010000000000001</c:v>
                </c:pt>
                <c:pt idx="687">
                  <c:v>0.85499999999999998</c:v>
                </c:pt>
                <c:pt idx="688">
                  <c:v>1.2629999999999999</c:v>
                </c:pt>
                <c:pt idx="689">
                  <c:v>0.96</c:v>
                </c:pt>
                <c:pt idx="690">
                  <c:v>1.2210000000000001</c:v>
                </c:pt>
                <c:pt idx="691">
                  <c:v>0.67700000000000005</c:v>
                </c:pt>
                <c:pt idx="692">
                  <c:v>1.1830000000000001</c:v>
                </c:pt>
                <c:pt idx="693">
                  <c:v>0.80700000000000005</c:v>
                </c:pt>
                <c:pt idx="694">
                  <c:v>1.004</c:v>
                </c:pt>
                <c:pt idx="695">
                  <c:v>0.68500000000000005</c:v>
                </c:pt>
                <c:pt idx="696">
                  <c:v>1.044</c:v>
                </c:pt>
                <c:pt idx="697">
                  <c:v>1.0509999999999999</c:v>
                </c:pt>
                <c:pt idx="698">
                  <c:v>0.49299999999999999</c:v>
                </c:pt>
                <c:pt idx="699">
                  <c:v>1.155</c:v>
                </c:pt>
                <c:pt idx="700">
                  <c:v>1.4379999999999999</c:v>
                </c:pt>
                <c:pt idx="701">
                  <c:v>1.0149999999999999</c:v>
                </c:pt>
                <c:pt idx="702">
                  <c:v>0.94499999999999995</c:v>
                </c:pt>
                <c:pt idx="703">
                  <c:v>1.1830000000000001</c:v>
                </c:pt>
                <c:pt idx="704">
                  <c:v>1.2210000000000001</c:v>
                </c:pt>
                <c:pt idx="705">
                  <c:v>1.0669999999999999</c:v>
                </c:pt>
                <c:pt idx="706">
                  <c:v>1.181</c:v>
                </c:pt>
                <c:pt idx="707">
                  <c:v>0.94799999999999995</c:v>
                </c:pt>
                <c:pt idx="708">
                  <c:v>0.98299999999999998</c:v>
                </c:pt>
                <c:pt idx="709">
                  <c:v>0.69599999999999995</c:v>
                </c:pt>
                <c:pt idx="710">
                  <c:v>0.55100000000000005</c:v>
                </c:pt>
                <c:pt idx="711">
                  <c:v>1.052</c:v>
                </c:pt>
                <c:pt idx="712">
                  <c:v>1.002</c:v>
                </c:pt>
                <c:pt idx="713">
                  <c:v>0.80100000000000005</c:v>
                </c:pt>
                <c:pt idx="714">
                  <c:v>1.0429999999999999</c:v>
                </c:pt>
                <c:pt idx="715">
                  <c:v>0.98699999999999999</c:v>
                </c:pt>
                <c:pt idx="716">
                  <c:v>0.93100000000000005</c:v>
                </c:pt>
                <c:pt idx="717">
                  <c:v>1.0289999999999999</c:v>
                </c:pt>
                <c:pt idx="718">
                  <c:v>0.74099999999999999</c:v>
                </c:pt>
                <c:pt idx="719">
                  <c:v>0.81299999999999994</c:v>
                </c:pt>
                <c:pt idx="720">
                  <c:v>0.54900000000000004</c:v>
                </c:pt>
                <c:pt idx="721">
                  <c:v>1.0920000000000001</c:v>
                </c:pt>
                <c:pt idx="722">
                  <c:v>0.61099999999999999</c:v>
                </c:pt>
                <c:pt idx="723">
                  <c:v>0.56899999999999995</c:v>
                </c:pt>
                <c:pt idx="724">
                  <c:v>0.44600000000000001</c:v>
                </c:pt>
                <c:pt idx="725">
                  <c:v>0.83699999999999997</c:v>
                </c:pt>
                <c:pt idx="726">
                  <c:v>0.39300000000000002</c:v>
                </c:pt>
                <c:pt idx="727">
                  <c:v>0.67300000000000004</c:v>
                </c:pt>
                <c:pt idx="728">
                  <c:v>1.0569999999999999</c:v>
                </c:pt>
                <c:pt idx="729">
                  <c:v>0.76400000000000001</c:v>
                </c:pt>
                <c:pt idx="730">
                  <c:v>0.96</c:v>
                </c:pt>
                <c:pt idx="731">
                  <c:v>0.94699999999999995</c:v>
                </c:pt>
                <c:pt idx="732">
                  <c:v>0.96</c:v>
                </c:pt>
                <c:pt idx="733">
                  <c:v>0.57399999999999995</c:v>
                </c:pt>
                <c:pt idx="734">
                  <c:v>0.65700000000000003</c:v>
                </c:pt>
                <c:pt idx="735">
                  <c:v>0.45</c:v>
                </c:pt>
                <c:pt idx="736">
                  <c:v>0</c:v>
                </c:pt>
                <c:pt idx="737">
                  <c:v>0.879</c:v>
                </c:pt>
                <c:pt idx="738">
                  <c:v>0.13800000000000001</c:v>
                </c:pt>
                <c:pt idx="739">
                  <c:v>0.33100000000000002</c:v>
                </c:pt>
                <c:pt idx="740">
                  <c:v>0.85</c:v>
                </c:pt>
                <c:pt idx="741">
                  <c:v>1.1000000000000001</c:v>
                </c:pt>
                <c:pt idx="742">
                  <c:v>0.38</c:v>
                </c:pt>
                <c:pt idx="743">
                  <c:v>0.88600000000000001</c:v>
                </c:pt>
                <c:pt idx="744">
                  <c:v>0.308</c:v>
                </c:pt>
                <c:pt idx="745">
                  <c:v>0.51200000000000001</c:v>
                </c:pt>
                <c:pt idx="746">
                  <c:v>0.56999999999999995</c:v>
                </c:pt>
                <c:pt idx="747">
                  <c:v>0.20399999999999999</c:v>
                </c:pt>
                <c:pt idx="748">
                  <c:v>0.92100000000000004</c:v>
                </c:pt>
                <c:pt idx="749">
                  <c:v>0.56200000000000006</c:v>
                </c:pt>
                <c:pt idx="750">
                  <c:v>1.0429999999999999</c:v>
                </c:pt>
                <c:pt idx="751">
                  <c:v>9.4E-2</c:v>
                </c:pt>
                <c:pt idx="752">
                  <c:v>0.38500000000000001</c:v>
                </c:pt>
                <c:pt idx="753">
                  <c:v>0.26800000000000002</c:v>
                </c:pt>
                <c:pt idx="754">
                  <c:v>0.94899999999999995</c:v>
                </c:pt>
                <c:pt idx="755">
                  <c:v>0.71</c:v>
                </c:pt>
                <c:pt idx="756">
                  <c:v>0.35</c:v>
                </c:pt>
                <c:pt idx="757">
                  <c:v>0.82</c:v>
                </c:pt>
                <c:pt idx="758">
                  <c:v>0.33600000000000002</c:v>
                </c:pt>
                <c:pt idx="759">
                  <c:v>0.81100000000000005</c:v>
                </c:pt>
                <c:pt idx="760">
                  <c:v>0.33200000000000002</c:v>
                </c:pt>
                <c:pt idx="761">
                  <c:v>0.91300000000000003</c:v>
                </c:pt>
                <c:pt idx="762">
                  <c:v>0.57799999999999996</c:v>
                </c:pt>
                <c:pt idx="763">
                  <c:v>0.27500000000000002</c:v>
                </c:pt>
                <c:pt idx="764">
                  <c:v>0.755</c:v>
                </c:pt>
                <c:pt idx="765">
                  <c:v>7.2999999999999995E-2</c:v>
                </c:pt>
                <c:pt idx="766">
                  <c:v>0.27400000000000002</c:v>
                </c:pt>
                <c:pt idx="767">
                  <c:v>0.27400000000000002</c:v>
                </c:pt>
                <c:pt idx="768">
                  <c:v>0.48899999999999999</c:v>
                </c:pt>
                <c:pt idx="769">
                  <c:v>4.5999999999999999E-2</c:v>
                </c:pt>
                <c:pt idx="770">
                  <c:v>0.36599999999999999</c:v>
                </c:pt>
                <c:pt idx="771">
                  <c:v>0.32300000000000001</c:v>
                </c:pt>
                <c:pt idx="772">
                  <c:v>1.0409999999999999</c:v>
                </c:pt>
                <c:pt idx="773">
                  <c:v>0.61899999999999999</c:v>
                </c:pt>
                <c:pt idx="774">
                  <c:v>0.191</c:v>
                </c:pt>
                <c:pt idx="775">
                  <c:v>0.28699999999999998</c:v>
                </c:pt>
                <c:pt idx="776">
                  <c:v>0.35899999999999999</c:v>
                </c:pt>
                <c:pt idx="777">
                  <c:v>0.47599999999999998</c:v>
                </c:pt>
                <c:pt idx="778">
                  <c:v>0.35</c:v>
                </c:pt>
                <c:pt idx="779">
                  <c:v>2.5999999999999999E-2</c:v>
                </c:pt>
                <c:pt idx="780">
                  <c:v>0.30599999999999999</c:v>
                </c:pt>
                <c:pt idx="781">
                  <c:v>1.446</c:v>
                </c:pt>
                <c:pt idx="782">
                  <c:v>1.502</c:v>
                </c:pt>
                <c:pt idx="783">
                  <c:v>1.5660000000000001</c:v>
                </c:pt>
                <c:pt idx="784">
                  <c:v>1.482</c:v>
                </c:pt>
                <c:pt idx="785">
                  <c:v>1.5009999999999999</c:v>
                </c:pt>
                <c:pt idx="786">
                  <c:v>1.5429999999999999</c:v>
                </c:pt>
                <c:pt idx="787">
                  <c:v>1.478</c:v>
                </c:pt>
                <c:pt idx="788">
                  <c:v>1.7509999999999999</c:v>
                </c:pt>
                <c:pt idx="789">
                  <c:v>1.4</c:v>
                </c:pt>
                <c:pt idx="790">
                  <c:v>1.492</c:v>
                </c:pt>
                <c:pt idx="791">
                  <c:v>1.4530000000000001</c:v>
                </c:pt>
                <c:pt idx="792">
                  <c:v>1.3759999999999999</c:v>
                </c:pt>
                <c:pt idx="793">
                  <c:v>1.48</c:v>
                </c:pt>
                <c:pt idx="794">
                  <c:v>1.4470000000000001</c:v>
                </c:pt>
                <c:pt idx="795">
                  <c:v>1.6439999999999999</c:v>
                </c:pt>
                <c:pt idx="796">
                  <c:v>1.1339999999999999</c:v>
                </c:pt>
                <c:pt idx="797">
                  <c:v>1.423</c:v>
                </c:pt>
                <c:pt idx="798">
                  <c:v>1.37</c:v>
                </c:pt>
                <c:pt idx="799">
                  <c:v>1.5329999999999999</c:v>
                </c:pt>
                <c:pt idx="800">
                  <c:v>1.4630000000000001</c:v>
                </c:pt>
                <c:pt idx="801">
                  <c:v>1.421</c:v>
                </c:pt>
                <c:pt idx="802">
                  <c:v>1.409</c:v>
                </c:pt>
                <c:pt idx="803">
                  <c:v>1.411</c:v>
                </c:pt>
                <c:pt idx="804">
                  <c:v>1.48</c:v>
                </c:pt>
                <c:pt idx="805">
                  <c:v>1.5549999999999999</c:v>
                </c:pt>
                <c:pt idx="806">
                  <c:v>1.4350000000000001</c:v>
                </c:pt>
                <c:pt idx="807">
                  <c:v>1.375</c:v>
                </c:pt>
                <c:pt idx="808">
                  <c:v>1.393</c:v>
                </c:pt>
                <c:pt idx="809">
                  <c:v>1.36</c:v>
                </c:pt>
                <c:pt idx="810">
                  <c:v>0.84499999999999997</c:v>
                </c:pt>
                <c:pt idx="811">
                  <c:v>1.1639999999999999</c:v>
                </c:pt>
                <c:pt idx="812">
                  <c:v>1.6950000000000001</c:v>
                </c:pt>
                <c:pt idx="813">
                  <c:v>0.93700000000000006</c:v>
                </c:pt>
                <c:pt idx="814">
                  <c:v>1.304</c:v>
                </c:pt>
                <c:pt idx="815">
                  <c:v>1.028</c:v>
                </c:pt>
                <c:pt idx="816">
                  <c:v>1.1259999999999999</c:v>
                </c:pt>
                <c:pt idx="817">
                  <c:v>0.89100000000000001</c:v>
                </c:pt>
                <c:pt idx="818">
                  <c:v>1.35</c:v>
                </c:pt>
                <c:pt idx="819">
                  <c:v>1.377</c:v>
                </c:pt>
                <c:pt idx="820">
                  <c:v>1.3440000000000001</c:v>
                </c:pt>
                <c:pt idx="821">
                  <c:v>1.298</c:v>
                </c:pt>
                <c:pt idx="822">
                  <c:v>0.76900000000000002</c:v>
                </c:pt>
                <c:pt idx="823">
                  <c:v>1.2</c:v>
                </c:pt>
                <c:pt idx="824">
                  <c:v>1.3089999999999999</c:v>
                </c:pt>
                <c:pt idx="825">
                  <c:v>1.23</c:v>
                </c:pt>
                <c:pt idx="826">
                  <c:v>1.2749999999999999</c:v>
                </c:pt>
                <c:pt idx="827">
                  <c:v>1.4610000000000001</c:v>
                </c:pt>
                <c:pt idx="828">
                  <c:v>1.101</c:v>
                </c:pt>
                <c:pt idx="829">
                  <c:v>0.84499999999999997</c:v>
                </c:pt>
                <c:pt idx="830">
                  <c:v>1.1779999999999999</c:v>
                </c:pt>
                <c:pt idx="831">
                  <c:v>1.2849999999999999</c:v>
                </c:pt>
                <c:pt idx="832">
                  <c:v>1.0209999999999999</c:v>
                </c:pt>
                <c:pt idx="833">
                  <c:v>1.3009999999999999</c:v>
                </c:pt>
                <c:pt idx="834">
                  <c:v>1.107</c:v>
                </c:pt>
                <c:pt idx="835">
                  <c:v>0.69299999999999995</c:v>
                </c:pt>
                <c:pt idx="836">
                  <c:v>1.389</c:v>
                </c:pt>
                <c:pt idx="837">
                  <c:v>1.1619999999999999</c:v>
                </c:pt>
                <c:pt idx="838">
                  <c:v>1.323</c:v>
                </c:pt>
                <c:pt idx="839">
                  <c:v>0.70299999999999996</c:v>
                </c:pt>
                <c:pt idx="840">
                  <c:v>1.2509999999999999</c:v>
                </c:pt>
                <c:pt idx="841">
                  <c:v>0.85299999999999998</c:v>
                </c:pt>
                <c:pt idx="842">
                  <c:v>1.403</c:v>
                </c:pt>
                <c:pt idx="843">
                  <c:v>0.98599999999999999</c:v>
                </c:pt>
                <c:pt idx="844">
                  <c:v>1.032</c:v>
                </c:pt>
                <c:pt idx="845">
                  <c:v>0.98499999999999999</c:v>
                </c:pt>
                <c:pt idx="846">
                  <c:v>0.93500000000000005</c:v>
                </c:pt>
                <c:pt idx="847">
                  <c:v>0.66500000000000004</c:v>
                </c:pt>
                <c:pt idx="848">
                  <c:v>1.2729999999999999</c:v>
                </c:pt>
                <c:pt idx="849">
                  <c:v>0.84199999999999997</c:v>
                </c:pt>
                <c:pt idx="850">
                  <c:v>0.96599999999999997</c:v>
                </c:pt>
                <c:pt idx="851">
                  <c:v>0.98299999999999998</c:v>
                </c:pt>
                <c:pt idx="852">
                  <c:v>1.155</c:v>
                </c:pt>
                <c:pt idx="853">
                  <c:v>1.1060000000000001</c:v>
                </c:pt>
                <c:pt idx="854">
                  <c:v>1.377</c:v>
                </c:pt>
                <c:pt idx="855">
                  <c:v>1.1240000000000001</c:v>
                </c:pt>
                <c:pt idx="856">
                  <c:v>1.2410000000000001</c:v>
                </c:pt>
                <c:pt idx="857">
                  <c:v>1.5249999999999999</c:v>
                </c:pt>
                <c:pt idx="858">
                  <c:v>0.50800000000000001</c:v>
                </c:pt>
                <c:pt idx="859">
                  <c:v>0.81699999999999995</c:v>
                </c:pt>
                <c:pt idx="860">
                  <c:v>1.044</c:v>
                </c:pt>
                <c:pt idx="861">
                  <c:v>1.2589999999999999</c:v>
                </c:pt>
                <c:pt idx="862">
                  <c:v>0.95399999999999996</c:v>
                </c:pt>
                <c:pt idx="863">
                  <c:v>0.51800000000000002</c:v>
                </c:pt>
                <c:pt idx="864">
                  <c:v>1.0609999999999999</c:v>
                </c:pt>
                <c:pt idx="865">
                  <c:v>0.66900000000000004</c:v>
                </c:pt>
                <c:pt idx="866">
                  <c:v>0.996</c:v>
                </c:pt>
                <c:pt idx="867">
                  <c:v>0.51900000000000002</c:v>
                </c:pt>
                <c:pt idx="868">
                  <c:v>1.181</c:v>
                </c:pt>
                <c:pt idx="869">
                  <c:v>1.115</c:v>
                </c:pt>
                <c:pt idx="870">
                  <c:v>1.0249999999999999</c:v>
                </c:pt>
                <c:pt idx="871">
                  <c:v>0.54300000000000004</c:v>
                </c:pt>
                <c:pt idx="872">
                  <c:v>0.51800000000000002</c:v>
                </c:pt>
                <c:pt idx="873">
                  <c:v>1.008</c:v>
                </c:pt>
                <c:pt idx="874">
                  <c:v>1.0680000000000001</c:v>
                </c:pt>
                <c:pt idx="875">
                  <c:v>0.68</c:v>
                </c:pt>
                <c:pt idx="876">
                  <c:v>0.16200000000000001</c:v>
                </c:pt>
                <c:pt idx="877">
                  <c:v>1.046</c:v>
                </c:pt>
                <c:pt idx="878">
                  <c:v>0.36699999999999999</c:v>
                </c:pt>
                <c:pt idx="879">
                  <c:v>0.50700000000000001</c:v>
                </c:pt>
                <c:pt idx="880">
                  <c:v>0.80800000000000005</c:v>
                </c:pt>
                <c:pt idx="881">
                  <c:v>0.63500000000000001</c:v>
                </c:pt>
                <c:pt idx="882">
                  <c:v>0.42</c:v>
                </c:pt>
                <c:pt idx="883">
                  <c:v>0.96699999999999997</c:v>
                </c:pt>
                <c:pt idx="884">
                  <c:v>1.26</c:v>
                </c:pt>
                <c:pt idx="885">
                  <c:v>0.63700000000000001</c:v>
                </c:pt>
                <c:pt idx="886">
                  <c:v>0.79200000000000004</c:v>
                </c:pt>
                <c:pt idx="887">
                  <c:v>0.85199999999999998</c:v>
                </c:pt>
                <c:pt idx="888">
                  <c:v>1.03</c:v>
                </c:pt>
                <c:pt idx="889">
                  <c:v>0.94599999999999995</c:v>
                </c:pt>
                <c:pt idx="890">
                  <c:v>0.97899999999999998</c:v>
                </c:pt>
                <c:pt idx="891">
                  <c:v>0.91</c:v>
                </c:pt>
                <c:pt idx="892">
                  <c:v>1.0369999999999999</c:v>
                </c:pt>
                <c:pt idx="893">
                  <c:v>0.36399999999999999</c:v>
                </c:pt>
                <c:pt idx="894">
                  <c:v>0.60299999999999998</c:v>
                </c:pt>
                <c:pt idx="895">
                  <c:v>0.183</c:v>
                </c:pt>
                <c:pt idx="896">
                  <c:v>0.66300000000000003</c:v>
                </c:pt>
                <c:pt idx="897">
                  <c:v>0.38700000000000001</c:v>
                </c:pt>
                <c:pt idx="898">
                  <c:v>1.03</c:v>
                </c:pt>
                <c:pt idx="899">
                  <c:v>0.36399999999999999</c:v>
                </c:pt>
                <c:pt idx="900">
                  <c:v>0.22800000000000001</c:v>
                </c:pt>
                <c:pt idx="901">
                  <c:v>0.60299999999999998</c:v>
                </c:pt>
                <c:pt idx="902">
                  <c:v>0.91900000000000004</c:v>
                </c:pt>
                <c:pt idx="903">
                  <c:v>1.0449999999999999</c:v>
                </c:pt>
                <c:pt idx="904">
                  <c:v>0.88200000000000001</c:v>
                </c:pt>
                <c:pt idx="905">
                  <c:v>0.64600000000000002</c:v>
                </c:pt>
                <c:pt idx="906">
                  <c:v>0.66600000000000004</c:v>
                </c:pt>
                <c:pt idx="907">
                  <c:v>0.89</c:v>
                </c:pt>
                <c:pt idx="908">
                  <c:v>0.255</c:v>
                </c:pt>
                <c:pt idx="909">
                  <c:v>0.99</c:v>
                </c:pt>
                <c:pt idx="910">
                  <c:v>0.84899999999999998</c:v>
                </c:pt>
                <c:pt idx="911">
                  <c:v>0.48799999999999999</c:v>
                </c:pt>
                <c:pt idx="912">
                  <c:v>0.95399999999999996</c:v>
                </c:pt>
                <c:pt idx="913">
                  <c:v>0.37</c:v>
                </c:pt>
                <c:pt idx="914">
                  <c:v>0.66600000000000004</c:v>
                </c:pt>
                <c:pt idx="915">
                  <c:v>0.26600000000000001</c:v>
                </c:pt>
                <c:pt idx="916">
                  <c:v>0.254</c:v>
                </c:pt>
                <c:pt idx="917">
                  <c:v>0.52800000000000002</c:v>
                </c:pt>
                <c:pt idx="918">
                  <c:v>0.27900000000000003</c:v>
                </c:pt>
                <c:pt idx="919">
                  <c:v>0.74099999999999999</c:v>
                </c:pt>
                <c:pt idx="920">
                  <c:v>0</c:v>
                </c:pt>
                <c:pt idx="921">
                  <c:v>0.32900000000000001</c:v>
                </c:pt>
                <c:pt idx="922">
                  <c:v>0.433</c:v>
                </c:pt>
                <c:pt idx="923">
                  <c:v>0.29399999999999998</c:v>
                </c:pt>
                <c:pt idx="924">
                  <c:v>0.113</c:v>
                </c:pt>
                <c:pt idx="925">
                  <c:v>0.45100000000000001</c:v>
                </c:pt>
                <c:pt idx="926">
                  <c:v>1.099</c:v>
                </c:pt>
                <c:pt idx="927">
                  <c:v>0.36399999999999999</c:v>
                </c:pt>
                <c:pt idx="928">
                  <c:v>0.45700000000000002</c:v>
                </c:pt>
                <c:pt idx="929">
                  <c:v>0.37</c:v>
                </c:pt>
              </c:numCache>
            </c:numRef>
          </c:yVal>
          <c:smooth val="0"/>
          <c:extLst>
            <c:ext xmlns:c16="http://schemas.microsoft.com/office/drawing/2014/chart" uri="{C3380CC4-5D6E-409C-BE32-E72D297353CC}">
              <c16:uniqueId val="{00000001-CDDB-4321-A673-B8386D897898}"/>
            </c:ext>
          </c:extLst>
        </c:ser>
        <c:dLbls>
          <c:showLegendKey val="0"/>
          <c:showVal val="0"/>
          <c:showCatName val="0"/>
          <c:showSerName val="0"/>
          <c:showPercent val="0"/>
          <c:showBubbleSize val="0"/>
        </c:dLbls>
        <c:axId val="116117999"/>
        <c:axId val="116122575"/>
      </c:scatterChart>
      <c:valAx>
        <c:axId val="11611799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00" b="1" i="0" u="none" strike="noStrike" kern="1200" baseline="0">
                    <a:solidFill>
                      <a:schemeClr val="bg1"/>
                    </a:solidFill>
                    <a:latin typeface="+mn-lt"/>
                    <a:ea typeface="+mn-ea"/>
                    <a:cs typeface="+mn-cs"/>
                  </a:defRPr>
                </a:pPr>
                <a:r>
                  <a:rPr lang="en-GB" sz="1100" b="1">
                    <a:solidFill>
                      <a:schemeClr val="bg1"/>
                    </a:solidFill>
                  </a:rPr>
                  <a:t>HAPPINESS SCORE</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16122575"/>
        <c:crosses val="autoZero"/>
        <c:crossBetween val="midCat"/>
      </c:valAx>
      <c:valAx>
        <c:axId val="116122575"/>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lgn="ctr" rtl="0">
                  <a:defRPr lang="en-GB" sz="1100" b="1" i="0" u="none" strike="noStrike" kern="1200" baseline="0">
                    <a:solidFill>
                      <a:schemeClr val="bg1"/>
                    </a:solidFill>
                    <a:latin typeface="+mn-lt"/>
                    <a:ea typeface="+mn-ea"/>
                    <a:cs typeface="+mn-cs"/>
                  </a:defRPr>
                </a:pPr>
                <a:r>
                  <a:rPr lang="en-GB" sz="1100" b="1" i="0" u="none" strike="noStrike" kern="1200" baseline="0">
                    <a:solidFill>
                      <a:schemeClr val="bg1"/>
                    </a:solidFill>
                    <a:latin typeface="+mn-lt"/>
                    <a:ea typeface="+mn-ea"/>
                    <a:cs typeface="+mn-cs"/>
                  </a:rPr>
                  <a:t>ECONOMY  (GDP  PER  CAPITA)</a:t>
                </a:r>
              </a:p>
            </c:rich>
          </c:tx>
          <c:overlay val="0"/>
          <c:spPr>
            <a:noFill/>
            <a:ln>
              <a:noFill/>
            </a:ln>
            <a:effectLst/>
          </c:spPr>
          <c:txPr>
            <a:bodyPr rot="-5400000" spcFirstLastPara="1" vertOverflow="ellipsis" vert="horz" wrap="square" anchor="ctr" anchorCtr="1"/>
            <a:lstStyle/>
            <a:p>
              <a:pPr algn="ctr" rtl="0">
                <a:defRPr lang="en-GB" sz="11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16117999"/>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r>
              <a:rPr lang="en-US"/>
              <a:t>RELATIONSHIP BETWEEN HAPPINESS SCORE AND FAMILY (SOCIAL SUPPORT)</a:t>
            </a:r>
          </a:p>
        </c:rich>
      </c:tx>
      <c:layout>
        <c:manualLayout>
          <c:xMode val="edge"/>
          <c:yMode val="edge"/>
          <c:x val="0.11776834164611599"/>
          <c:y val="1.4833358974000364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tx>
            <c:strRef>
              <c:f>'HS and Family'!$B$1</c:f>
              <c:strCache>
                <c:ptCount val="1"/>
                <c:pt idx="0">
                  <c:v>Family (Social Support)</c:v>
                </c:pt>
              </c:strCache>
            </c:strRef>
          </c:tx>
          <c:spPr>
            <a:ln w="25400" cap="rnd">
              <a:noFill/>
            </a:ln>
            <a:effectLst/>
          </c:spPr>
          <c:marker>
            <c:symbol val="circle"/>
            <c:size val="3"/>
            <c:spPr>
              <a:solidFill>
                <a:srgbClr val="00B0F0"/>
              </a:solidFill>
              <a:ln>
                <a:noFill/>
              </a:ln>
              <a:effectLst/>
            </c:spPr>
          </c:marker>
          <c:trendline>
            <c:spPr>
              <a:ln w="19050" cap="rnd">
                <a:solidFill>
                  <a:srgbClr val="FF0000"/>
                </a:solidFill>
                <a:prstDash val="dash"/>
              </a:ln>
              <a:effectLst/>
            </c:spPr>
            <c:trendlineType val="linear"/>
            <c:forward val="2"/>
            <c:dispRSqr val="0"/>
            <c:dispEq val="0"/>
          </c:trendline>
          <c:xVal>
            <c:numRef>
              <c:f>'HS and Family'!$A$2:$A$931</c:f>
              <c:numCache>
                <c:formatCode>General</c:formatCode>
                <c:ptCount val="930"/>
                <c:pt idx="0">
                  <c:v>7.5869999999999997</c:v>
                </c:pt>
                <c:pt idx="1">
                  <c:v>7.5609999999999999</c:v>
                </c:pt>
                <c:pt idx="2">
                  <c:v>7.5270000000000001</c:v>
                </c:pt>
                <c:pt idx="3">
                  <c:v>7.5220000000000002</c:v>
                </c:pt>
                <c:pt idx="4">
                  <c:v>7.4269999999999996</c:v>
                </c:pt>
                <c:pt idx="5">
                  <c:v>7.4059999999999997</c:v>
                </c:pt>
                <c:pt idx="6">
                  <c:v>7.3780000000000001</c:v>
                </c:pt>
                <c:pt idx="7">
                  <c:v>7.3639999999999999</c:v>
                </c:pt>
                <c:pt idx="8">
                  <c:v>7.2859999999999996</c:v>
                </c:pt>
                <c:pt idx="9">
                  <c:v>7.2839999999999998</c:v>
                </c:pt>
                <c:pt idx="10">
                  <c:v>7.2779999999999996</c:v>
                </c:pt>
                <c:pt idx="11">
                  <c:v>7.226</c:v>
                </c:pt>
                <c:pt idx="12">
                  <c:v>7.2</c:v>
                </c:pt>
                <c:pt idx="13">
                  <c:v>7.1870000000000003</c:v>
                </c:pt>
                <c:pt idx="14">
                  <c:v>7.1189999999999998</c:v>
                </c:pt>
                <c:pt idx="15">
                  <c:v>6.9829999999999997</c:v>
                </c:pt>
                <c:pt idx="16">
                  <c:v>6.9459999999999997</c:v>
                </c:pt>
                <c:pt idx="17">
                  <c:v>6.94</c:v>
                </c:pt>
                <c:pt idx="18">
                  <c:v>6.9370000000000003</c:v>
                </c:pt>
                <c:pt idx="19">
                  <c:v>6.9009999999999998</c:v>
                </c:pt>
                <c:pt idx="20">
                  <c:v>6.867</c:v>
                </c:pt>
                <c:pt idx="21">
                  <c:v>6.8529999999999998</c:v>
                </c:pt>
                <c:pt idx="22">
                  <c:v>6.81</c:v>
                </c:pt>
                <c:pt idx="23">
                  <c:v>6.798</c:v>
                </c:pt>
                <c:pt idx="24">
                  <c:v>6.7859999999999996</c:v>
                </c:pt>
                <c:pt idx="25">
                  <c:v>6.75</c:v>
                </c:pt>
                <c:pt idx="26">
                  <c:v>6.67</c:v>
                </c:pt>
                <c:pt idx="27">
                  <c:v>6.6109999999999998</c:v>
                </c:pt>
                <c:pt idx="28">
                  <c:v>6.5750000000000002</c:v>
                </c:pt>
                <c:pt idx="29">
                  <c:v>6.5739999999999998</c:v>
                </c:pt>
                <c:pt idx="30">
                  <c:v>6.5049999999999999</c:v>
                </c:pt>
                <c:pt idx="31">
                  <c:v>6.4850000000000003</c:v>
                </c:pt>
                <c:pt idx="32">
                  <c:v>6.4770000000000003</c:v>
                </c:pt>
                <c:pt idx="33">
                  <c:v>6.4550000000000001</c:v>
                </c:pt>
                <c:pt idx="34">
                  <c:v>6.4109999999999996</c:v>
                </c:pt>
                <c:pt idx="35">
                  <c:v>6.3289999999999997</c:v>
                </c:pt>
                <c:pt idx="36">
                  <c:v>6.3019999999999996</c:v>
                </c:pt>
                <c:pt idx="37">
                  <c:v>6.298</c:v>
                </c:pt>
                <c:pt idx="38">
                  <c:v>6.2949999999999999</c:v>
                </c:pt>
                <c:pt idx="39">
                  <c:v>6.2690000000000001</c:v>
                </c:pt>
                <c:pt idx="40">
                  <c:v>6.1680000000000001</c:v>
                </c:pt>
                <c:pt idx="41">
                  <c:v>6.13</c:v>
                </c:pt>
                <c:pt idx="42">
                  <c:v>6.1230000000000002</c:v>
                </c:pt>
                <c:pt idx="43">
                  <c:v>6.0030000000000001</c:v>
                </c:pt>
                <c:pt idx="44">
                  <c:v>5.9950000000000001</c:v>
                </c:pt>
                <c:pt idx="45">
                  <c:v>5.9870000000000001</c:v>
                </c:pt>
                <c:pt idx="46">
                  <c:v>5.984</c:v>
                </c:pt>
                <c:pt idx="47">
                  <c:v>5.9749999999999996</c:v>
                </c:pt>
                <c:pt idx="48">
                  <c:v>5.96</c:v>
                </c:pt>
                <c:pt idx="49">
                  <c:v>5.9480000000000004</c:v>
                </c:pt>
                <c:pt idx="50">
                  <c:v>5.89</c:v>
                </c:pt>
                <c:pt idx="51">
                  <c:v>5.8890000000000002</c:v>
                </c:pt>
                <c:pt idx="52">
                  <c:v>5.8780000000000001</c:v>
                </c:pt>
                <c:pt idx="53">
                  <c:v>5.8550000000000004</c:v>
                </c:pt>
                <c:pt idx="54">
                  <c:v>5.8479999999999999</c:v>
                </c:pt>
                <c:pt idx="55">
                  <c:v>5.8330000000000002</c:v>
                </c:pt>
                <c:pt idx="56">
                  <c:v>5.8280000000000003</c:v>
                </c:pt>
                <c:pt idx="57">
                  <c:v>5.8239999999999998</c:v>
                </c:pt>
                <c:pt idx="58">
                  <c:v>5.8129999999999997</c:v>
                </c:pt>
                <c:pt idx="59">
                  <c:v>5.7910000000000004</c:v>
                </c:pt>
                <c:pt idx="60">
                  <c:v>5.77</c:v>
                </c:pt>
                <c:pt idx="61">
                  <c:v>5.7590000000000003</c:v>
                </c:pt>
                <c:pt idx="62">
                  <c:v>5.7539999999999996</c:v>
                </c:pt>
                <c:pt idx="63">
                  <c:v>5.7160000000000002</c:v>
                </c:pt>
                <c:pt idx="64">
                  <c:v>5.7089999999999996</c:v>
                </c:pt>
                <c:pt idx="65">
                  <c:v>5.6950000000000003</c:v>
                </c:pt>
                <c:pt idx="66">
                  <c:v>5.6890000000000001</c:v>
                </c:pt>
                <c:pt idx="67">
                  <c:v>5.6050000000000004</c:v>
                </c:pt>
                <c:pt idx="68">
                  <c:v>5.5890000000000004</c:v>
                </c:pt>
                <c:pt idx="69">
                  <c:v>5.548</c:v>
                </c:pt>
                <c:pt idx="70">
                  <c:v>5.4770000000000003</c:v>
                </c:pt>
                <c:pt idx="71">
                  <c:v>5.4740000000000002</c:v>
                </c:pt>
                <c:pt idx="72">
                  <c:v>5.4290000000000003</c:v>
                </c:pt>
                <c:pt idx="73">
                  <c:v>5.399</c:v>
                </c:pt>
                <c:pt idx="74">
                  <c:v>5.36</c:v>
                </c:pt>
                <c:pt idx="75">
                  <c:v>5.3319999999999999</c:v>
                </c:pt>
                <c:pt idx="76">
                  <c:v>5.2859999999999996</c:v>
                </c:pt>
                <c:pt idx="77">
                  <c:v>5.2679999999999998</c:v>
                </c:pt>
                <c:pt idx="78">
                  <c:v>5.2530000000000001</c:v>
                </c:pt>
                <c:pt idx="79">
                  <c:v>5.2119999999999997</c:v>
                </c:pt>
                <c:pt idx="80">
                  <c:v>5.194</c:v>
                </c:pt>
                <c:pt idx="81">
                  <c:v>5.1920000000000002</c:v>
                </c:pt>
                <c:pt idx="82">
                  <c:v>5.1920000000000002</c:v>
                </c:pt>
                <c:pt idx="83">
                  <c:v>5.14</c:v>
                </c:pt>
                <c:pt idx="84">
                  <c:v>5.1289999999999996</c:v>
                </c:pt>
                <c:pt idx="85">
                  <c:v>5.1239999999999997</c:v>
                </c:pt>
                <c:pt idx="86">
                  <c:v>5.1230000000000002</c:v>
                </c:pt>
                <c:pt idx="87">
                  <c:v>5.1020000000000003</c:v>
                </c:pt>
                <c:pt idx="88">
                  <c:v>5.0979999999999999</c:v>
                </c:pt>
                <c:pt idx="89">
                  <c:v>5.0730000000000004</c:v>
                </c:pt>
                <c:pt idx="90">
                  <c:v>5.0570000000000004</c:v>
                </c:pt>
                <c:pt idx="91">
                  <c:v>5.0129999999999999</c:v>
                </c:pt>
                <c:pt idx="92">
                  <c:v>5.0069999999999997</c:v>
                </c:pt>
                <c:pt idx="93">
                  <c:v>4.9710000000000001</c:v>
                </c:pt>
                <c:pt idx="94">
                  <c:v>4.9589999999999996</c:v>
                </c:pt>
                <c:pt idx="95">
                  <c:v>4.9489999999999998</c:v>
                </c:pt>
                <c:pt idx="96">
                  <c:v>4.8979999999999997</c:v>
                </c:pt>
                <c:pt idx="97">
                  <c:v>4.8849999999999998</c:v>
                </c:pt>
                <c:pt idx="98">
                  <c:v>4.8760000000000003</c:v>
                </c:pt>
                <c:pt idx="99">
                  <c:v>4.8739999999999997</c:v>
                </c:pt>
                <c:pt idx="100">
                  <c:v>4.867</c:v>
                </c:pt>
                <c:pt idx="101">
                  <c:v>4.8570000000000002</c:v>
                </c:pt>
                <c:pt idx="102">
                  <c:v>4.8390000000000004</c:v>
                </c:pt>
                <c:pt idx="103">
                  <c:v>4.8</c:v>
                </c:pt>
                <c:pt idx="104">
                  <c:v>4.7880000000000003</c:v>
                </c:pt>
                <c:pt idx="105">
                  <c:v>4.7859999999999996</c:v>
                </c:pt>
                <c:pt idx="106">
                  <c:v>4.7389999999999999</c:v>
                </c:pt>
                <c:pt idx="107">
                  <c:v>4.7149999999999999</c:v>
                </c:pt>
                <c:pt idx="108">
                  <c:v>4.694</c:v>
                </c:pt>
                <c:pt idx="109">
                  <c:v>4.6859999999999999</c:v>
                </c:pt>
                <c:pt idx="110">
                  <c:v>4.681</c:v>
                </c:pt>
                <c:pt idx="111">
                  <c:v>4.6769999999999996</c:v>
                </c:pt>
                <c:pt idx="112">
                  <c:v>4.6420000000000003</c:v>
                </c:pt>
                <c:pt idx="113">
                  <c:v>4.633</c:v>
                </c:pt>
                <c:pt idx="114">
                  <c:v>4.6100000000000003</c:v>
                </c:pt>
                <c:pt idx="115">
                  <c:v>4.5709999999999997</c:v>
                </c:pt>
                <c:pt idx="116">
                  <c:v>4.5650000000000004</c:v>
                </c:pt>
                <c:pt idx="117">
                  <c:v>4.55</c:v>
                </c:pt>
                <c:pt idx="118">
                  <c:v>4.5179999999999998</c:v>
                </c:pt>
                <c:pt idx="119">
                  <c:v>4.5170000000000003</c:v>
                </c:pt>
                <c:pt idx="120">
                  <c:v>4.5140000000000002</c:v>
                </c:pt>
                <c:pt idx="121">
                  <c:v>4.5119999999999996</c:v>
                </c:pt>
                <c:pt idx="122">
                  <c:v>4.5069999999999997</c:v>
                </c:pt>
                <c:pt idx="123">
                  <c:v>4.4359999999999999</c:v>
                </c:pt>
                <c:pt idx="124">
                  <c:v>4.4189999999999996</c:v>
                </c:pt>
                <c:pt idx="125">
                  <c:v>4.3689999999999998</c:v>
                </c:pt>
                <c:pt idx="126">
                  <c:v>4.3499999999999996</c:v>
                </c:pt>
                <c:pt idx="127">
                  <c:v>4.3319999999999999</c:v>
                </c:pt>
                <c:pt idx="128">
                  <c:v>4.3070000000000004</c:v>
                </c:pt>
                <c:pt idx="129">
                  <c:v>4.2969999999999997</c:v>
                </c:pt>
                <c:pt idx="130">
                  <c:v>4.2919999999999998</c:v>
                </c:pt>
                <c:pt idx="131">
                  <c:v>4.2709999999999999</c:v>
                </c:pt>
                <c:pt idx="132">
                  <c:v>4.2519999999999998</c:v>
                </c:pt>
                <c:pt idx="133">
                  <c:v>4.218</c:v>
                </c:pt>
                <c:pt idx="134">
                  <c:v>4.194</c:v>
                </c:pt>
                <c:pt idx="135">
                  <c:v>4.077</c:v>
                </c:pt>
                <c:pt idx="136">
                  <c:v>4.0330000000000004</c:v>
                </c:pt>
                <c:pt idx="137">
                  <c:v>3.9950000000000001</c:v>
                </c:pt>
                <c:pt idx="138">
                  <c:v>3.9889999999999999</c:v>
                </c:pt>
                <c:pt idx="139">
                  <c:v>3.956</c:v>
                </c:pt>
                <c:pt idx="140">
                  <c:v>3.931</c:v>
                </c:pt>
                <c:pt idx="141">
                  <c:v>3.9039999999999999</c:v>
                </c:pt>
                <c:pt idx="142">
                  <c:v>3.8959999999999999</c:v>
                </c:pt>
                <c:pt idx="143">
                  <c:v>3.8450000000000002</c:v>
                </c:pt>
                <c:pt idx="144">
                  <c:v>3.819</c:v>
                </c:pt>
                <c:pt idx="145">
                  <c:v>3.7810000000000001</c:v>
                </c:pt>
                <c:pt idx="146">
                  <c:v>3.681</c:v>
                </c:pt>
                <c:pt idx="147">
                  <c:v>3.6779999999999999</c:v>
                </c:pt>
                <c:pt idx="148">
                  <c:v>3.6669999999999998</c:v>
                </c:pt>
                <c:pt idx="149">
                  <c:v>3.6560000000000001</c:v>
                </c:pt>
                <c:pt idx="150">
                  <c:v>3.6549999999999998</c:v>
                </c:pt>
                <c:pt idx="151">
                  <c:v>3.5870000000000002</c:v>
                </c:pt>
                <c:pt idx="152">
                  <c:v>3.5750000000000002</c:v>
                </c:pt>
                <c:pt idx="153">
                  <c:v>3.4649999999999999</c:v>
                </c:pt>
                <c:pt idx="154">
                  <c:v>3.34</c:v>
                </c:pt>
                <c:pt idx="155">
                  <c:v>3.0059999999999998</c:v>
                </c:pt>
                <c:pt idx="156">
                  <c:v>2.9049999999999998</c:v>
                </c:pt>
                <c:pt idx="157">
                  <c:v>2.839</c:v>
                </c:pt>
                <c:pt idx="158">
                  <c:v>7.5259999999999998</c:v>
                </c:pt>
                <c:pt idx="159">
                  <c:v>7.5090000000000003</c:v>
                </c:pt>
                <c:pt idx="160">
                  <c:v>7.5010000000000003</c:v>
                </c:pt>
                <c:pt idx="161">
                  <c:v>7.4980000000000002</c:v>
                </c:pt>
                <c:pt idx="162">
                  <c:v>7.4130000000000003</c:v>
                </c:pt>
                <c:pt idx="163">
                  <c:v>7.4039999999999999</c:v>
                </c:pt>
                <c:pt idx="164">
                  <c:v>7.3390000000000004</c:v>
                </c:pt>
                <c:pt idx="165">
                  <c:v>7.3339999999999996</c:v>
                </c:pt>
                <c:pt idx="166">
                  <c:v>7.3129999999999997</c:v>
                </c:pt>
                <c:pt idx="167">
                  <c:v>7.2910000000000004</c:v>
                </c:pt>
                <c:pt idx="168">
                  <c:v>7.2670000000000003</c:v>
                </c:pt>
                <c:pt idx="169">
                  <c:v>7.1189999999999998</c:v>
                </c:pt>
                <c:pt idx="170">
                  <c:v>7.1040000000000001</c:v>
                </c:pt>
                <c:pt idx="171">
                  <c:v>7.0869999999999997</c:v>
                </c:pt>
                <c:pt idx="172">
                  <c:v>7.0389999999999997</c:v>
                </c:pt>
                <c:pt idx="173">
                  <c:v>6.9939999999999998</c:v>
                </c:pt>
                <c:pt idx="174">
                  <c:v>6.952</c:v>
                </c:pt>
                <c:pt idx="175">
                  <c:v>6.9290000000000003</c:v>
                </c:pt>
                <c:pt idx="176">
                  <c:v>6.907</c:v>
                </c:pt>
                <c:pt idx="177">
                  <c:v>6.8710000000000004</c:v>
                </c:pt>
                <c:pt idx="178">
                  <c:v>6.7779999999999996</c:v>
                </c:pt>
                <c:pt idx="179">
                  <c:v>6.7389999999999999</c:v>
                </c:pt>
                <c:pt idx="180">
                  <c:v>6.7249999999999996</c:v>
                </c:pt>
                <c:pt idx="181">
                  <c:v>6.7050000000000001</c:v>
                </c:pt>
                <c:pt idx="182">
                  <c:v>6.7009999999999996</c:v>
                </c:pt>
                <c:pt idx="183">
                  <c:v>6.65</c:v>
                </c:pt>
                <c:pt idx="184">
                  <c:v>6.5960000000000001</c:v>
                </c:pt>
                <c:pt idx="185">
                  <c:v>6.5730000000000004</c:v>
                </c:pt>
                <c:pt idx="186">
                  <c:v>6.5449999999999999</c:v>
                </c:pt>
                <c:pt idx="187">
                  <c:v>6.4880000000000004</c:v>
                </c:pt>
                <c:pt idx="188">
                  <c:v>6.4809999999999999</c:v>
                </c:pt>
                <c:pt idx="189">
                  <c:v>6.4779999999999998</c:v>
                </c:pt>
                <c:pt idx="190">
                  <c:v>6.4740000000000002</c:v>
                </c:pt>
                <c:pt idx="191">
                  <c:v>6.3789999999999996</c:v>
                </c:pt>
                <c:pt idx="192">
                  <c:v>6.3789999999999996</c:v>
                </c:pt>
                <c:pt idx="193">
                  <c:v>6.375</c:v>
                </c:pt>
                <c:pt idx="194">
                  <c:v>6.3609999999999998</c:v>
                </c:pt>
                <c:pt idx="195">
                  <c:v>6.3550000000000004</c:v>
                </c:pt>
                <c:pt idx="196">
                  <c:v>6.3239999999999998</c:v>
                </c:pt>
                <c:pt idx="197">
                  <c:v>6.2690000000000001</c:v>
                </c:pt>
                <c:pt idx="198">
                  <c:v>6.2389999999999999</c:v>
                </c:pt>
                <c:pt idx="199">
                  <c:v>6.218</c:v>
                </c:pt>
                <c:pt idx="200">
                  <c:v>6.1680000000000001</c:v>
                </c:pt>
                <c:pt idx="201">
                  <c:v>6.0839999999999996</c:v>
                </c:pt>
                <c:pt idx="202">
                  <c:v>6.0780000000000003</c:v>
                </c:pt>
                <c:pt idx="203">
                  <c:v>6.0679999999999996</c:v>
                </c:pt>
                <c:pt idx="204">
                  <c:v>6.0049999999999999</c:v>
                </c:pt>
                <c:pt idx="205">
                  <c:v>5.992</c:v>
                </c:pt>
                <c:pt idx="206">
                  <c:v>5.9870000000000001</c:v>
                </c:pt>
                <c:pt idx="207">
                  <c:v>5.9770000000000003</c:v>
                </c:pt>
                <c:pt idx="208">
                  <c:v>5.976</c:v>
                </c:pt>
                <c:pt idx="209">
                  <c:v>5.9560000000000004</c:v>
                </c:pt>
                <c:pt idx="210">
                  <c:v>5.9210000000000003</c:v>
                </c:pt>
                <c:pt idx="211">
                  <c:v>5.9189999999999996</c:v>
                </c:pt>
                <c:pt idx="212">
                  <c:v>5.8970000000000002</c:v>
                </c:pt>
                <c:pt idx="213">
                  <c:v>5.8559999999999999</c:v>
                </c:pt>
                <c:pt idx="214">
                  <c:v>5.835</c:v>
                </c:pt>
                <c:pt idx="215">
                  <c:v>5.835</c:v>
                </c:pt>
                <c:pt idx="216">
                  <c:v>5.8220000000000001</c:v>
                </c:pt>
                <c:pt idx="217">
                  <c:v>5.8129999999999997</c:v>
                </c:pt>
                <c:pt idx="218">
                  <c:v>5.8019999999999996</c:v>
                </c:pt>
                <c:pt idx="219">
                  <c:v>5.7709999999999999</c:v>
                </c:pt>
                <c:pt idx="220">
                  <c:v>5.7679999999999998</c:v>
                </c:pt>
                <c:pt idx="221">
                  <c:v>5.7430000000000003</c:v>
                </c:pt>
                <c:pt idx="222">
                  <c:v>5.6580000000000004</c:v>
                </c:pt>
                <c:pt idx="223">
                  <c:v>5.6479999999999997</c:v>
                </c:pt>
                <c:pt idx="224">
                  <c:v>5.6150000000000002</c:v>
                </c:pt>
                <c:pt idx="225">
                  <c:v>5.56</c:v>
                </c:pt>
                <c:pt idx="226">
                  <c:v>5.5460000000000003</c:v>
                </c:pt>
                <c:pt idx="227">
                  <c:v>5.5380000000000003</c:v>
                </c:pt>
                <c:pt idx="228">
                  <c:v>5.5279999999999996</c:v>
                </c:pt>
                <c:pt idx="229">
                  <c:v>5.5170000000000003</c:v>
                </c:pt>
                <c:pt idx="230">
                  <c:v>5.51</c:v>
                </c:pt>
                <c:pt idx="231">
                  <c:v>5.4880000000000004</c:v>
                </c:pt>
                <c:pt idx="232">
                  <c:v>5.4580000000000002</c:v>
                </c:pt>
                <c:pt idx="233">
                  <c:v>5.44</c:v>
                </c:pt>
                <c:pt idx="234">
                  <c:v>5.4009999999999998</c:v>
                </c:pt>
                <c:pt idx="235">
                  <c:v>5.3890000000000002</c:v>
                </c:pt>
                <c:pt idx="236">
                  <c:v>5.3140000000000001</c:v>
                </c:pt>
                <c:pt idx="237">
                  <c:v>5.3029999999999999</c:v>
                </c:pt>
                <c:pt idx="238">
                  <c:v>5.2910000000000004</c:v>
                </c:pt>
                <c:pt idx="239">
                  <c:v>5.2789999999999999</c:v>
                </c:pt>
                <c:pt idx="240">
                  <c:v>5.2450000000000001</c:v>
                </c:pt>
                <c:pt idx="241">
                  <c:v>5.1959999999999997</c:v>
                </c:pt>
                <c:pt idx="242">
                  <c:v>5.1849999999999996</c:v>
                </c:pt>
                <c:pt idx="243">
                  <c:v>5.1769999999999996</c:v>
                </c:pt>
                <c:pt idx="244">
                  <c:v>5.1630000000000003</c:v>
                </c:pt>
                <c:pt idx="245">
                  <c:v>5.1609999999999996</c:v>
                </c:pt>
                <c:pt idx="246">
                  <c:v>5.1550000000000002</c:v>
                </c:pt>
                <c:pt idx="247">
                  <c:v>5.1509999999999998</c:v>
                </c:pt>
                <c:pt idx="248">
                  <c:v>5.1449999999999996</c:v>
                </c:pt>
                <c:pt idx="249">
                  <c:v>5.1319999999999997</c:v>
                </c:pt>
                <c:pt idx="250">
                  <c:v>5.1289999999999996</c:v>
                </c:pt>
                <c:pt idx="251">
                  <c:v>5.1230000000000002</c:v>
                </c:pt>
                <c:pt idx="252">
                  <c:v>5.1210000000000004</c:v>
                </c:pt>
                <c:pt idx="253">
                  <c:v>5.0609999999999999</c:v>
                </c:pt>
                <c:pt idx="254">
                  <c:v>5.0570000000000004</c:v>
                </c:pt>
                <c:pt idx="255">
                  <c:v>5.0449999999999999</c:v>
                </c:pt>
                <c:pt idx="256">
                  <c:v>5.0330000000000004</c:v>
                </c:pt>
                <c:pt idx="257">
                  <c:v>4.9960000000000004</c:v>
                </c:pt>
                <c:pt idx="258">
                  <c:v>4.907</c:v>
                </c:pt>
                <c:pt idx="259">
                  <c:v>4.8760000000000003</c:v>
                </c:pt>
                <c:pt idx="260">
                  <c:v>4.875</c:v>
                </c:pt>
                <c:pt idx="261">
                  <c:v>4.8710000000000004</c:v>
                </c:pt>
                <c:pt idx="262">
                  <c:v>4.8129999999999997</c:v>
                </c:pt>
                <c:pt idx="263">
                  <c:v>4.7949999999999999</c:v>
                </c:pt>
                <c:pt idx="264">
                  <c:v>4.7930000000000001</c:v>
                </c:pt>
                <c:pt idx="265">
                  <c:v>4.7539999999999996</c:v>
                </c:pt>
                <c:pt idx="266">
                  <c:v>4.6550000000000002</c:v>
                </c:pt>
                <c:pt idx="267">
                  <c:v>4.6429999999999998</c:v>
                </c:pt>
                <c:pt idx="268">
                  <c:v>4.6349999999999998</c:v>
                </c:pt>
                <c:pt idx="269">
                  <c:v>4.5750000000000002</c:v>
                </c:pt>
                <c:pt idx="270">
                  <c:v>4.5739999999999998</c:v>
                </c:pt>
                <c:pt idx="271">
                  <c:v>4.5129999999999999</c:v>
                </c:pt>
                <c:pt idx="272">
                  <c:v>4.508</c:v>
                </c:pt>
                <c:pt idx="273">
                  <c:v>4.4589999999999996</c:v>
                </c:pt>
                <c:pt idx="274">
                  <c:v>4.415</c:v>
                </c:pt>
                <c:pt idx="275">
                  <c:v>4.4039999999999999</c:v>
                </c:pt>
                <c:pt idx="276">
                  <c:v>4.3949999999999996</c:v>
                </c:pt>
                <c:pt idx="277">
                  <c:v>4.3620000000000001</c:v>
                </c:pt>
                <c:pt idx="278">
                  <c:v>4.3600000000000003</c:v>
                </c:pt>
                <c:pt idx="279">
                  <c:v>4.3559999999999999</c:v>
                </c:pt>
                <c:pt idx="280">
                  <c:v>4.3239999999999998</c:v>
                </c:pt>
                <c:pt idx="281">
                  <c:v>4.2759999999999998</c:v>
                </c:pt>
                <c:pt idx="282">
                  <c:v>4.2720000000000002</c:v>
                </c:pt>
                <c:pt idx="283">
                  <c:v>4.2519999999999998</c:v>
                </c:pt>
                <c:pt idx="284">
                  <c:v>4.2359999999999998</c:v>
                </c:pt>
                <c:pt idx="285">
                  <c:v>4.2190000000000003</c:v>
                </c:pt>
                <c:pt idx="286">
                  <c:v>4.2169999999999996</c:v>
                </c:pt>
                <c:pt idx="287">
                  <c:v>4.2009999999999996</c:v>
                </c:pt>
                <c:pt idx="288">
                  <c:v>4.1929999999999996</c:v>
                </c:pt>
                <c:pt idx="289">
                  <c:v>4.1559999999999997</c:v>
                </c:pt>
                <c:pt idx="290">
                  <c:v>4.1390000000000002</c:v>
                </c:pt>
                <c:pt idx="291">
                  <c:v>4.1210000000000004</c:v>
                </c:pt>
                <c:pt idx="292">
                  <c:v>4.0730000000000004</c:v>
                </c:pt>
                <c:pt idx="293">
                  <c:v>4.0279999999999996</c:v>
                </c:pt>
                <c:pt idx="294">
                  <c:v>3.9740000000000002</c:v>
                </c:pt>
                <c:pt idx="295">
                  <c:v>3.956</c:v>
                </c:pt>
                <c:pt idx="296">
                  <c:v>3.9159999999999999</c:v>
                </c:pt>
                <c:pt idx="297">
                  <c:v>3.907</c:v>
                </c:pt>
                <c:pt idx="298">
                  <c:v>3.8660000000000001</c:v>
                </c:pt>
                <c:pt idx="299">
                  <c:v>3.8559999999999999</c:v>
                </c:pt>
                <c:pt idx="300">
                  <c:v>3.8319999999999999</c:v>
                </c:pt>
                <c:pt idx="301">
                  <c:v>3.7629999999999999</c:v>
                </c:pt>
                <c:pt idx="302">
                  <c:v>3.7389999999999999</c:v>
                </c:pt>
                <c:pt idx="303">
                  <c:v>3.7389999999999999</c:v>
                </c:pt>
                <c:pt idx="304">
                  <c:v>3.7240000000000002</c:v>
                </c:pt>
                <c:pt idx="305">
                  <c:v>3.6949999999999998</c:v>
                </c:pt>
                <c:pt idx="306">
                  <c:v>3.6659999999999999</c:v>
                </c:pt>
                <c:pt idx="307">
                  <c:v>3.6219999999999999</c:v>
                </c:pt>
                <c:pt idx="308">
                  <c:v>3.6070000000000002</c:v>
                </c:pt>
                <c:pt idx="309">
                  <c:v>3.5150000000000001</c:v>
                </c:pt>
                <c:pt idx="310">
                  <c:v>3.484</c:v>
                </c:pt>
                <c:pt idx="311">
                  <c:v>3.36</c:v>
                </c:pt>
                <c:pt idx="312">
                  <c:v>3.3029999999999999</c:v>
                </c:pt>
                <c:pt idx="313">
                  <c:v>3.069</c:v>
                </c:pt>
                <c:pt idx="314">
                  <c:v>2.9049999999999998</c:v>
                </c:pt>
                <c:pt idx="315">
                  <c:v>7.5370001792907697</c:v>
                </c:pt>
                <c:pt idx="316">
                  <c:v>7.5219998359680202</c:v>
                </c:pt>
                <c:pt idx="317">
                  <c:v>7.5040001869201696</c:v>
                </c:pt>
                <c:pt idx="318">
                  <c:v>7.4939999580383301</c:v>
                </c:pt>
                <c:pt idx="319">
                  <c:v>7.4689998626709002</c:v>
                </c:pt>
                <c:pt idx="320">
                  <c:v>7.3769998550415004</c:v>
                </c:pt>
                <c:pt idx="321">
                  <c:v>7.31599998474121</c:v>
                </c:pt>
                <c:pt idx="322">
                  <c:v>7.3140001296997097</c:v>
                </c:pt>
                <c:pt idx="323">
                  <c:v>7.2839999198913601</c:v>
                </c:pt>
                <c:pt idx="324">
                  <c:v>7.2839999198913601</c:v>
                </c:pt>
                <c:pt idx="325">
                  <c:v>7.2129998207092303</c:v>
                </c:pt>
                <c:pt idx="326">
                  <c:v>7.0789999961853001</c:v>
                </c:pt>
                <c:pt idx="327">
                  <c:v>7.0060000419616699</c:v>
                </c:pt>
                <c:pt idx="328">
                  <c:v>6.9930000305175799</c:v>
                </c:pt>
                <c:pt idx="329">
                  <c:v>6.9770002365112296</c:v>
                </c:pt>
                <c:pt idx="330">
                  <c:v>6.9510002136230504</c:v>
                </c:pt>
                <c:pt idx="331">
                  <c:v>6.8909997940063503</c:v>
                </c:pt>
                <c:pt idx="332">
                  <c:v>6.8629999160766602</c:v>
                </c:pt>
                <c:pt idx="333">
                  <c:v>6.7140002250671396</c:v>
                </c:pt>
                <c:pt idx="334">
                  <c:v>6.65199995040894</c:v>
                </c:pt>
                <c:pt idx="335">
                  <c:v>6.6479997634887704</c:v>
                </c:pt>
                <c:pt idx="336">
                  <c:v>6.6350002288818404</c:v>
                </c:pt>
                <c:pt idx="337">
                  <c:v>6.6090002059936497</c:v>
                </c:pt>
                <c:pt idx="338">
                  <c:v>6.59899997711182</c:v>
                </c:pt>
                <c:pt idx="339">
                  <c:v>6.5780000686645499</c:v>
                </c:pt>
                <c:pt idx="340">
                  <c:v>6.57200002670288</c:v>
                </c:pt>
                <c:pt idx="341">
                  <c:v>6.52699995040894</c:v>
                </c:pt>
                <c:pt idx="342">
                  <c:v>6.4539999961853001</c:v>
                </c:pt>
                <c:pt idx="343">
                  <c:v>6.4539999961853001</c:v>
                </c:pt>
                <c:pt idx="344">
                  <c:v>6.4520001411437997</c:v>
                </c:pt>
                <c:pt idx="345">
                  <c:v>6.4419999122619602</c:v>
                </c:pt>
                <c:pt idx="346">
                  <c:v>6.4239997863769496</c:v>
                </c:pt>
                <c:pt idx="347">
                  <c:v>6.4219999313354501</c:v>
                </c:pt>
                <c:pt idx="348">
                  <c:v>6.4029998779296902</c:v>
                </c:pt>
                <c:pt idx="349">
                  <c:v>6.375</c:v>
                </c:pt>
                <c:pt idx="350">
                  <c:v>6.3569998741149902</c:v>
                </c:pt>
                <c:pt idx="351">
                  <c:v>6.3439998626709002</c:v>
                </c:pt>
                <c:pt idx="352">
                  <c:v>6.1680002212524396</c:v>
                </c:pt>
                <c:pt idx="353">
                  <c:v>6.1050000190734899</c:v>
                </c:pt>
                <c:pt idx="354">
                  <c:v>6.09800004959106</c:v>
                </c:pt>
                <c:pt idx="355">
                  <c:v>6.0869998931884801</c:v>
                </c:pt>
                <c:pt idx="356">
                  <c:v>6.0840001106262198</c:v>
                </c:pt>
                <c:pt idx="357">
                  <c:v>6.0710000991821298</c:v>
                </c:pt>
                <c:pt idx="358">
                  <c:v>6.0079998970031703</c:v>
                </c:pt>
                <c:pt idx="359">
                  <c:v>6.0029997825622603</c:v>
                </c:pt>
                <c:pt idx="360">
                  <c:v>5.97300004959106</c:v>
                </c:pt>
                <c:pt idx="361">
                  <c:v>5.9710001945495597</c:v>
                </c:pt>
                <c:pt idx="362">
                  <c:v>5.9640002250671396</c:v>
                </c:pt>
                <c:pt idx="363">
                  <c:v>5.9629998207092303</c:v>
                </c:pt>
                <c:pt idx="364">
                  <c:v>5.9559998512268102</c:v>
                </c:pt>
                <c:pt idx="365">
                  <c:v>5.9200000762939498</c:v>
                </c:pt>
                <c:pt idx="366">
                  <c:v>5.90199995040894</c:v>
                </c:pt>
                <c:pt idx="367">
                  <c:v>5.8720002174377397</c:v>
                </c:pt>
                <c:pt idx="368">
                  <c:v>5.8499999046325701</c:v>
                </c:pt>
                <c:pt idx="369">
                  <c:v>5.8379998207092303</c:v>
                </c:pt>
                <c:pt idx="370">
                  <c:v>5.8379998207092303</c:v>
                </c:pt>
                <c:pt idx="371">
                  <c:v>5.8249998092651403</c:v>
                </c:pt>
                <c:pt idx="372">
                  <c:v>5.8229999542236301</c:v>
                </c:pt>
                <c:pt idx="373">
                  <c:v>5.82200002670288</c:v>
                </c:pt>
                <c:pt idx="374">
                  <c:v>5.8189997673034703</c:v>
                </c:pt>
                <c:pt idx="375">
                  <c:v>5.8099999427795401</c:v>
                </c:pt>
                <c:pt idx="376">
                  <c:v>5.7579998970031703</c:v>
                </c:pt>
                <c:pt idx="377">
                  <c:v>5.7150001525878897</c:v>
                </c:pt>
                <c:pt idx="378">
                  <c:v>5.6290001869201696</c:v>
                </c:pt>
                <c:pt idx="379">
                  <c:v>5.6209998130798304</c:v>
                </c:pt>
                <c:pt idx="380">
                  <c:v>5.6110000610351598</c:v>
                </c:pt>
                <c:pt idx="381">
                  <c:v>5.5689997673034703</c:v>
                </c:pt>
                <c:pt idx="382">
                  <c:v>5.5250000953674299</c:v>
                </c:pt>
                <c:pt idx="383">
                  <c:v>5.5</c:v>
                </c:pt>
                <c:pt idx="384">
                  <c:v>5.4930000305175799</c:v>
                </c:pt>
                <c:pt idx="385">
                  <c:v>5.4720001220703098</c:v>
                </c:pt>
                <c:pt idx="386">
                  <c:v>5.4299998283386204</c:v>
                </c:pt>
                <c:pt idx="387">
                  <c:v>5.3949999809265101</c:v>
                </c:pt>
                <c:pt idx="388">
                  <c:v>5.3359999656677202</c:v>
                </c:pt>
                <c:pt idx="389">
                  <c:v>5.3239998817443803</c:v>
                </c:pt>
                <c:pt idx="390">
                  <c:v>5.3109998703002903</c:v>
                </c:pt>
                <c:pt idx="391">
                  <c:v>5.2930002212524396</c:v>
                </c:pt>
                <c:pt idx="392">
                  <c:v>5.2789998054504403</c:v>
                </c:pt>
                <c:pt idx="393">
                  <c:v>5.2729997634887704</c:v>
                </c:pt>
                <c:pt idx="394">
                  <c:v>5.2690000534057599</c:v>
                </c:pt>
                <c:pt idx="395">
                  <c:v>5.2620000839233398</c:v>
                </c:pt>
                <c:pt idx="396">
                  <c:v>5.25</c:v>
                </c:pt>
                <c:pt idx="397">
                  <c:v>5.23699998855591</c:v>
                </c:pt>
                <c:pt idx="398">
                  <c:v>5.2350001335143999</c:v>
                </c:pt>
                <c:pt idx="399">
                  <c:v>5.2340002059936497</c:v>
                </c:pt>
                <c:pt idx="400">
                  <c:v>5.2300000190734899</c:v>
                </c:pt>
                <c:pt idx="401">
                  <c:v>5.2270002365112296</c:v>
                </c:pt>
                <c:pt idx="402">
                  <c:v>5.2249999046325701</c:v>
                </c:pt>
                <c:pt idx="403">
                  <c:v>5.1950001716613796</c:v>
                </c:pt>
                <c:pt idx="404">
                  <c:v>5.1820001602172896</c:v>
                </c:pt>
                <c:pt idx="405">
                  <c:v>5.1810002326965297</c:v>
                </c:pt>
                <c:pt idx="406">
                  <c:v>5.1750001907348597</c:v>
                </c:pt>
                <c:pt idx="407">
                  <c:v>5.15100002288818</c:v>
                </c:pt>
                <c:pt idx="408">
                  <c:v>5.0739998817443803</c:v>
                </c:pt>
                <c:pt idx="409">
                  <c:v>5.0739998817443803</c:v>
                </c:pt>
                <c:pt idx="410">
                  <c:v>5.0409998893737802</c:v>
                </c:pt>
                <c:pt idx="411">
                  <c:v>5.0110001564025897</c:v>
                </c:pt>
                <c:pt idx="412">
                  <c:v>5.0040001869201696</c:v>
                </c:pt>
                <c:pt idx="413">
                  <c:v>4.9619998931884801</c:v>
                </c:pt>
                <c:pt idx="414">
                  <c:v>4.9549999237060502</c:v>
                </c:pt>
                <c:pt idx="415">
                  <c:v>4.8289999961853001</c:v>
                </c:pt>
                <c:pt idx="416">
                  <c:v>4.8049998283386204</c:v>
                </c:pt>
                <c:pt idx="417">
                  <c:v>4.7750000953674299</c:v>
                </c:pt>
                <c:pt idx="418">
                  <c:v>4.7350001335143999</c:v>
                </c:pt>
                <c:pt idx="419">
                  <c:v>4.7140002250671396</c:v>
                </c:pt>
                <c:pt idx="420">
                  <c:v>4.7090001106262198</c:v>
                </c:pt>
                <c:pt idx="421">
                  <c:v>4.6950001716613796</c:v>
                </c:pt>
                <c:pt idx="422">
                  <c:v>4.6919999122619602</c:v>
                </c:pt>
                <c:pt idx="423">
                  <c:v>4.6440000534057599</c:v>
                </c:pt>
                <c:pt idx="424">
                  <c:v>4.6079998016357404</c:v>
                </c:pt>
                <c:pt idx="425">
                  <c:v>4.5739998817443803</c:v>
                </c:pt>
                <c:pt idx="426">
                  <c:v>4.55299997329712</c:v>
                </c:pt>
                <c:pt idx="427">
                  <c:v>4.5500001907348597</c:v>
                </c:pt>
                <c:pt idx="428">
                  <c:v>4.5450000762939498</c:v>
                </c:pt>
                <c:pt idx="429">
                  <c:v>4.5349998474121103</c:v>
                </c:pt>
                <c:pt idx="430">
                  <c:v>4.5139999389648402</c:v>
                </c:pt>
                <c:pt idx="431">
                  <c:v>4.4970002174377397</c:v>
                </c:pt>
                <c:pt idx="432">
                  <c:v>4.4650001525878897</c:v>
                </c:pt>
                <c:pt idx="433">
                  <c:v>4.46000003814697</c:v>
                </c:pt>
                <c:pt idx="434">
                  <c:v>4.4400000572204599</c:v>
                </c:pt>
                <c:pt idx="435">
                  <c:v>4.3759999275207502</c:v>
                </c:pt>
                <c:pt idx="436">
                  <c:v>4.3150000572204599</c:v>
                </c:pt>
                <c:pt idx="437">
                  <c:v>4.2919998168945304</c:v>
                </c:pt>
                <c:pt idx="438">
                  <c:v>4.2909998893737802</c:v>
                </c:pt>
                <c:pt idx="439">
                  <c:v>4.2859997749328604</c:v>
                </c:pt>
                <c:pt idx="440">
                  <c:v>4.2800002098083496</c:v>
                </c:pt>
                <c:pt idx="441">
                  <c:v>4.1900000572204599</c:v>
                </c:pt>
                <c:pt idx="442">
                  <c:v>4.1799998283386204</c:v>
                </c:pt>
                <c:pt idx="443">
                  <c:v>4.1680002212524396</c:v>
                </c:pt>
                <c:pt idx="444">
                  <c:v>4.1389999389648402</c:v>
                </c:pt>
                <c:pt idx="445">
                  <c:v>4.1199998855590803</c:v>
                </c:pt>
                <c:pt idx="446">
                  <c:v>4.0960001945495597</c:v>
                </c:pt>
                <c:pt idx="447">
                  <c:v>4.0809998512268102</c:v>
                </c:pt>
                <c:pt idx="448">
                  <c:v>4.03200006484985</c:v>
                </c:pt>
                <c:pt idx="449">
                  <c:v>4.0279998779296902</c:v>
                </c:pt>
                <c:pt idx="450">
                  <c:v>3.9700000286102299</c:v>
                </c:pt>
                <c:pt idx="451">
                  <c:v>3.9360001087188698</c:v>
                </c:pt>
                <c:pt idx="452">
                  <c:v>3.875</c:v>
                </c:pt>
                <c:pt idx="453">
                  <c:v>3.8080000877380402</c:v>
                </c:pt>
                <c:pt idx="454">
                  <c:v>3.7950000762939502</c:v>
                </c:pt>
                <c:pt idx="455">
                  <c:v>3.7939999103546098</c:v>
                </c:pt>
                <c:pt idx="456">
                  <c:v>3.7660000324249299</c:v>
                </c:pt>
                <c:pt idx="457">
                  <c:v>3.65700006484985</c:v>
                </c:pt>
                <c:pt idx="458">
                  <c:v>3.6440000534057599</c:v>
                </c:pt>
                <c:pt idx="459">
                  <c:v>3.6029999256134002</c:v>
                </c:pt>
                <c:pt idx="460">
                  <c:v>3.59299993515015</c:v>
                </c:pt>
                <c:pt idx="461">
                  <c:v>3.5910000801086399</c:v>
                </c:pt>
                <c:pt idx="462">
                  <c:v>3.5329999923706099</c:v>
                </c:pt>
                <c:pt idx="463">
                  <c:v>3.5069999694824201</c:v>
                </c:pt>
                <c:pt idx="464">
                  <c:v>3.4949998855590798</c:v>
                </c:pt>
                <c:pt idx="465">
                  <c:v>3.4709999561309801</c:v>
                </c:pt>
                <c:pt idx="466">
                  <c:v>3.4619998931884801</c:v>
                </c:pt>
                <c:pt idx="467">
                  <c:v>3.34899997711182</c:v>
                </c:pt>
                <c:pt idx="468">
                  <c:v>2.9049999713897701</c:v>
                </c:pt>
                <c:pt idx="469">
                  <c:v>2.6930000782012899</c:v>
                </c:pt>
                <c:pt idx="470">
                  <c:v>7.6319999999999997</c:v>
                </c:pt>
                <c:pt idx="471">
                  <c:v>7.5940000000000003</c:v>
                </c:pt>
                <c:pt idx="472">
                  <c:v>7.5549999999999997</c:v>
                </c:pt>
                <c:pt idx="473">
                  <c:v>7.4950000000000001</c:v>
                </c:pt>
                <c:pt idx="474">
                  <c:v>7.4870000000000001</c:v>
                </c:pt>
                <c:pt idx="475">
                  <c:v>7.4409999999999998</c:v>
                </c:pt>
                <c:pt idx="476">
                  <c:v>7.3280000000000003</c:v>
                </c:pt>
                <c:pt idx="477">
                  <c:v>7.3239999999999998</c:v>
                </c:pt>
                <c:pt idx="478">
                  <c:v>7.3140000000000001</c:v>
                </c:pt>
                <c:pt idx="479">
                  <c:v>7.2720000000000002</c:v>
                </c:pt>
                <c:pt idx="480">
                  <c:v>7.19</c:v>
                </c:pt>
                <c:pt idx="481">
                  <c:v>7.1390000000000002</c:v>
                </c:pt>
                <c:pt idx="482">
                  <c:v>7.0720000000000001</c:v>
                </c:pt>
                <c:pt idx="483">
                  <c:v>6.9770000000000003</c:v>
                </c:pt>
                <c:pt idx="484">
                  <c:v>6.9649999999999999</c:v>
                </c:pt>
                <c:pt idx="485">
                  <c:v>6.9269999999999996</c:v>
                </c:pt>
                <c:pt idx="486">
                  <c:v>6.91</c:v>
                </c:pt>
                <c:pt idx="487">
                  <c:v>6.8860000000000001</c:v>
                </c:pt>
                <c:pt idx="488">
                  <c:v>6.8140000000000001</c:v>
                </c:pt>
                <c:pt idx="489">
                  <c:v>6.7110000000000003</c:v>
                </c:pt>
                <c:pt idx="490">
                  <c:v>6.6269999999999998</c:v>
                </c:pt>
                <c:pt idx="491">
                  <c:v>6.4889999999999999</c:v>
                </c:pt>
                <c:pt idx="492">
                  <c:v>6.4880000000000004</c:v>
                </c:pt>
                <c:pt idx="493">
                  <c:v>6.476</c:v>
                </c:pt>
                <c:pt idx="494">
                  <c:v>6.4409999999999998</c:v>
                </c:pt>
                <c:pt idx="495">
                  <c:v>6.43</c:v>
                </c:pt>
                <c:pt idx="496">
                  <c:v>6.4189999999999996</c:v>
                </c:pt>
                <c:pt idx="497">
                  <c:v>6.3879999999999999</c:v>
                </c:pt>
                <c:pt idx="498">
                  <c:v>6.3819999999999997</c:v>
                </c:pt>
                <c:pt idx="499">
                  <c:v>6.3789999999999996</c:v>
                </c:pt>
                <c:pt idx="500">
                  <c:v>6.3739999999999997</c:v>
                </c:pt>
                <c:pt idx="501">
                  <c:v>6.3710000000000004</c:v>
                </c:pt>
                <c:pt idx="502">
                  <c:v>6.343</c:v>
                </c:pt>
                <c:pt idx="503">
                  <c:v>6.3220000000000001</c:v>
                </c:pt>
                <c:pt idx="504">
                  <c:v>6.31</c:v>
                </c:pt>
                <c:pt idx="505">
                  <c:v>6.26</c:v>
                </c:pt>
                <c:pt idx="506">
                  <c:v>6.1920000000000002</c:v>
                </c:pt>
                <c:pt idx="507">
                  <c:v>6.173</c:v>
                </c:pt>
                <c:pt idx="508">
                  <c:v>6.1669999999999998</c:v>
                </c:pt>
                <c:pt idx="509">
                  <c:v>6.141</c:v>
                </c:pt>
                <c:pt idx="510">
                  <c:v>6.1230000000000002</c:v>
                </c:pt>
                <c:pt idx="511">
                  <c:v>6.1050000000000004</c:v>
                </c:pt>
                <c:pt idx="512">
                  <c:v>6.0960000000000001</c:v>
                </c:pt>
                <c:pt idx="513">
                  <c:v>6.0830000000000002</c:v>
                </c:pt>
                <c:pt idx="514">
                  <c:v>6.0720000000000001</c:v>
                </c:pt>
                <c:pt idx="515">
                  <c:v>6</c:v>
                </c:pt>
                <c:pt idx="516">
                  <c:v>5.9729999999999999</c:v>
                </c:pt>
                <c:pt idx="517">
                  <c:v>5.9560000000000004</c:v>
                </c:pt>
                <c:pt idx="518">
                  <c:v>5.952</c:v>
                </c:pt>
                <c:pt idx="519">
                  <c:v>5.9480000000000004</c:v>
                </c:pt>
                <c:pt idx="520">
                  <c:v>5.9450000000000003</c:v>
                </c:pt>
                <c:pt idx="521">
                  <c:v>5.9329999999999998</c:v>
                </c:pt>
                <c:pt idx="522">
                  <c:v>5.915</c:v>
                </c:pt>
                <c:pt idx="523">
                  <c:v>5.891</c:v>
                </c:pt>
                <c:pt idx="524">
                  <c:v>5.89</c:v>
                </c:pt>
                <c:pt idx="525">
                  <c:v>5.875</c:v>
                </c:pt>
                <c:pt idx="526">
                  <c:v>5.835</c:v>
                </c:pt>
                <c:pt idx="527">
                  <c:v>5.81</c:v>
                </c:pt>
                <c:pt idx="528">
                  <c:v>5.79</c:v>
                </c:pt>
                <c:pt idx="529">
                  <c:v>5.7619999999999996</c:v>
                </c:pt>
                <c:pt idx="530">
                  <c:v>5.7519999999999998</c:v>
                </c:pt>
                <c:pt idx="531">
                  <c:v>5.7389999999999999</c:v>
                </c:pt>
                <c:pt idx="532">
                  <c:v>5.681</c:v>
                </c:pt>
                <c:pt idx="533">
                  <c:v>5.6630000000000003</c:v>
                </c:pt>
                <c:pt idx="534">
                  <c:v>5.6619999999999999</c:v>
                </c:pt>
                <c:pt idx="535">
                  <c:v>5.64</c:v>
                </c:pt>
                <c:pt idx="536">
                  <c:v>5.6360000000000001</c:v>
                </c:pt>
                <c:pt idx="537">
                  <c:v>5.62</c:v>
                </c:pt>
                <c:pt idx="538">
                  <c:v>5.5659999999999998</c:v>
                </c:pt>
                <c:pt idx="539">
                  <c:v>5.524</c:v>
                </c:pt>
                <c:pt idx="540">
                  <c:v>5.5039999999999996</c:v>
                </c:pt>
                <c:pt idx="541">
                  <c:v>5.4829999999999997</c:v>
                </c:pt>
                <c:pt idx="542">
                  <c:v>5.4829999999999997</c:v>
                </c:pt>
                <c:pt idx="543">
                  <c:v>5.4720000000000004</c:v>
                </c:pt>
                <c:pt idx="544">
                  <c:v>5.43</c:v>
                </c:pt>
                <c:pt idx="545">
                  <c:v>5.41</c:v>
                </c:pt>
                <c:pt idx="546">
                  <c:v>5.3979999999999997</c:v>
                </c:pt>
                <c:pt idx="547">
                  <c:v>5.3579999999999997</c:v>
                </c:pt>
                <c:pt idx="548">
                  <c:v>5.3579999999999997</c:v>
                </c:pt>
                <c:pt idx="549">
                  <c:v>5.3470000000000004</c:v>
                </c:pt>
                <c:pt idx="550">
                  <c:v>5.3209999999999997</c:v>
                </c:pt>
                <c:pt idx="551">
                  <c:v>5.3019999999999996</c:v>
                </c:pt>
                <c:pt idx="552">
                  <c:v>5.2949999999999999</c:v>
                </c:pt>
                <c:pt idx="553">
                  <c:v>5.2539999999999996</c:v>
                </c:pt>
                <c:pt idx="554">
                  <c:v>5.2460000000000004</c:v>
                </c:pt>
                <c:pt idx="555">
                  <c:v>5.2009999999999996</c:v>
                </c:pt>
                <c:pt idx="556">
                  <c:v>5.1989999999999998</c:v>
                </c:pt>
                <c:pt idx="557">
                  <c:v>5.1849999999999996</c:v>
                </c:pt>
                <c:pt idx="558">
                  <c:v>5.1609999999999996</c:v>
                </c:pt>
                <c:pt idx="559">
                  <c:v>5.1550000000000002</c:v>
                </c:pt>
                <c:pt idx="560">
                  <c:v>5.1310000000000002</c:v>
                </c:pt>
                <c:pt idx="561">
                  <c:v>5.1289999999999996</c:v>
                </c:pt>
                <c:pt idx="562">
                  <c:v>5.125</c:v>
                </c:pt>
                <c:pt idx="563">
                  <c:v>5.1029999999999998</c:v>
                </c:pt>
                <c:pt idx="564">
                  <c:v>5.093</c:v>
                </c:pt>
                <c:pt idx="565">
                  <c:v>5.0819999999999999</c:v>
                </c:pt>
                <c:pt idx="566">
                  <c:v>4.9820000000000002</c:v>
                </c:pt>
                <c:pt idx="567">
                  <c:v>4.9749999999999996</c:v>
                </c:pt>
                <c:pt idx="568">
                  <c:v>4.9329999999999998</c:v>
                </c:pt>
                <c:pt idx="569">
                  <c:v>4.88</c:v>
                </c:pt>
                <c:pt idx="570">
                  <c:v>4.806</c:v>
                </c:pt>
                <c:pt idx="571">
                  <c:v>4.758</c:v>
                </c:pt>
                <c:pt idx="572">
                  <c:v>4.7430000000000003</c:v>
                </c:pt>
                <c:pt idx="573">
                  <c:v>4.7240000000000002</c:v>
                </c:pt>
                <c:pt idx="574">
                  <c:v>4.7069999999999999</c:v>
                </c:pt>
                <c:pt idx="575">
                  <c:v>4.6710000000000003</c:v>
                </c:pt>
                <c:pt idx="576">
                  <c:v>4.657</c:v>
                </c:pt>
                <c:pt idx="577">
                  <c:v>4.6310000000000002</c:v>
                </c:pt>
                <c:pt idx="578">
                  <c:v>4.6230000000000002</c:v>
                </c:pt>
                <c:pt idx="579">
                  <c:v>4.5919999999999996</c:v>
                </c:pt>
                <c:pt idx="580">
                  <c:v>4.5860000000000003</c:v>
                </c:pt>
                <c:pt idx="581">
                  <c:v>4.5709999999999997</c:v>
                </c:pt>
                <c:pt idx="582">
                  <c:v>4.5590000000000002</c:v>
                </c:pt>
                <c:pt idx="583">
                  <c:v>4.5</c:v>
                </c:pt>
                <c:pt idx="584">
                  <c:v>4.4710000000000001</c:v>
                </c:pt>
                <c:pt idx="585">
                  <c:v>4.4560000000000004</c:v>
                </c:pt>
                <c:pt idx="586">
                  <c:v>4.4470000000000001</c:v>
                </c:pt>
                <c:pt idx="587">
                  <c:v>4.4409999999999998</c:v>
                </c:pt>
                <c:pt idx="588">
                  <c:v>4.4329999999999998</c:v>
                </c:pt>
                <c:pt idx="589">
                  <c:v>4.4240000000000004</c:v>
                </c:pt>
                <c:pt idx="590">
                  <c:v>4.4189999999999996</c:v>
                </c:pt>
                <c:pt idx="591">
                  <c:v>4.4169999999999998</c:v>
                </c:pt>
                <c:pt idx="592">
                  <c:v>4.41</c:v>
                </c:pt>
                <c:pt idx="593">
                  <c:v>4.3769999999999998</c:v>
                </c:pt>
                <c:pt idx="594">
                  <c:v>4.3559999999999999</c:v>
                </c:pt>
                <c:pt idx="595">
                  <c:v>4.3499999999999996</c:v>
                </c:pt>
                <c:pt idx="596">
                  <c:v>4.34</c:v>
                </c:pt>
                <c:pt idx="597">
                  <c:v>4.3209999999999997</c:v>
                </c:pt>
                <c:pt idx="598">
                  <c:v>4.3079999999999998</c:v>
                </c:pt>
                <c:pt idx="599">
                  <c:v>4.3010000000000002</c:v>
                </c:pt>
                <c:pt idx="600">
                  <c:v>4.2450000000000001</c:v>
                </c:pt>
                <c:pt idx="601">
                  <c:v>4.1900000000000004</c:v>
                </c:pt>
                <c:pt idx="602">
                  <c:v>4.1660000000000004</c:v>
                </c:pt>
                <c:pt idx="603">
                  <c:v>4.1609999999999996</c:v>
                </c:pt>
                <c:pt idx="604">
                  <c:v>4.141</c:v>
                </c:pt>
                <c:pt idx="605">
                  <c:v>4.1390000000000002</c:v>
                </c:pt>
                <c:pt idx="606">
                  <c:v>4.1029999999999998</c:v>
                </c:pt>
                <c:pt idx="607">
                  <c:v>3.9990000000000001</c:v>
                </c:pt>
                <c:pt idx="608">
                  <c:v>3.964</c:v>
                </c:pt>
                <c:pt idx="609">
                  <c:v>3.8079999999999998</c:v>
                </c:pt>
                <c:pt idx="610">
                  <c:v>3.7949999999999999</c:v>
                </c:pt>
                <c:pt idx="611">
                  <c:v>3.774</c:v>
                </c:pt>
                <c:pt idx="612">
                  <c:v>3.6920000000000002</c:v>
                </c:pt>
                <c:pt idx="613">
                  <c:v>3.6320000000000001</c:v>
                </c:pt>
                <c:pt idx="614">
                  <c:v>3.59</c:v>
                </c:pt>
                <c:pt idx="615">
                  <c:v>3.5870000000000002</c:v>
                </c:pt>
                <c:pt idx="616">
                  <c:v>3.5819999999999999</c:v>
                </c:pt>
                <c:pt idx="617">
                  <c:v>3.4950000000000001</c:v>
                </c:pt>
                <c:pt idx="618">
                  <c:v>3.4620000000000002</c:v>
                </c:pt>
                <c:pt idx="619">
                  <c:v>3.4079999999999999</c:v>
                </c:pt>
                <c:pt idx="620">
                  <c:v>3.355</c:v>
                </c:pt>
                <c:pt idx="621">
                  <c:v>3.3029999999999999</c:v>
                </c:pt>
                <c:pt idx="622">
                  <c:v>3.254</c:v>
                </c:pt>
                <c:pt idx="623">
                  <c:v>3.0830000000000002</c:v>
                </c:pt>
                <c:pt idx="624">
                  <c:v>2.9049999999999998</c:v>
                </c:pt>
                <c:pt idx="625">
                  <c:v>7.7690000000000001</c:v>
                </c:pt>
                <c:pt idx="626">
                  <c:v>7.6</c:v>
                </c:pt>
                <c:pt idx="627">
                  <c:v>7.5540000000000003</c:v>
                </c:pt>
                <c:pt idx="628">
                  <c:v>7.4939999999999998</c:v>
                </c:pt>
                <c:pt idx="629">
                  <c:v>7.4880000000000004</c:v>
                </c:pt>
                <c:pt idx="630">
                  <c:v>7.48</c:v>
                </c:pt>
                <c:pt idx="631">
                  <c:v>7.343</c:v>
                </c:pt>
                <c:pt idx="632">
                  <c:v>7.3070000000000004</c:v>
                </c:pt>
                <c:pt idx="633">
                  <c:v>7.2779999999999996</c:v>
                </c:pt>
                <c:pt idx="634">
                  <c:v>7.2460000000000004</c:v>
                </c:pt>
                <c:pt idx="635">
                  <c:v>7.2279999999999998</c:v>
                </c:pt>
                <c:pt idx="636">
                  <c:v>7.1669999999999998</c:v>
                </c:pt>
                <c:pt idx="637">
                  <c:v>7.1390000000000002</c:v>
                </c:pt>
                <c:pt idx="638">
                  <c:v>7.09</c:v>
                </c:pt>
                <c:pt idx="639">
                  <c:v>7.0540000000000003</c:v>
                </c:pt>
                <c:pt idx="640">
                  <c:v>7.0209999999999999</c:v>
                </c:pt>
                <c:pt idx="641">
                  <c:v>6.9850000000000003</c:v>
                </c:pt>
                <c:pt idx="642">
                  <c:v>6.923</c:v>
                </c:pt>
                <c:pt idx="643">
                  <c:v>6.8920000000000003</c:v>
                </c:pt>
                <c:pt idx="644">
                  <c:v>6.8520000000000003</c:v>
                </c:pt>
                <c:pt idx="645">
                  <c:v>6.8250000000000002</c:v>
                </c:pt>
                <c:pt idx="646">
                  <c:v>6.726</c:v>
                </c:pt>
                <c:pt idx="647">
                  <c:v>6.5949999999999998</c:v>
                </c:pt>
                <c:pt idx="648">
                  <c:v>6.5919999999999996</c:v>
                </c:pt>
                <c:pt idx="649">
                  <c:v>6.4459999999999997</c:v>
                </c:pt>
                <c:pt idx="650">
                  <c:v>6.444</c:v>
                </c:pt>
                <c:pt idx="651">
                  <c:v>6.4359999999999999</c:v>
                </c:pt>
                <c:pt idx="652">
                  <c:v>6.375</c:v>
                </c:pt>
                <c:pt idx="653">
                  <c:v>6.3739999999999997</c:v>
                </c:pt>
                <c:pt idx="654">
                  <c:v>6.3540000000000001</c:v>
                </c:pt>
                <c:pt idx="655">
                  <c:v>6.3209999999999997</c:v>
                </c:pt>
                <c:pt idx="656">
                  <c:v>6.3</c:v>
                </c:pt>
                <c:pt idx="657">
                  <c:v>6.2930000000000001</c:v>
                </c:pt>
                <c:pt idx="658">
                  <c:v>6.2619999999999996</c:v>
                </c:pt>
                <c:pt idx="659">
                  <c:v>6.2530000000000001</c:v>
                </c:pt>
                <c:pt idx="660">
                  <c:v>6.2229999999999999</c:v>
                </c:pt>
                <c:pt idx="661">
                  <c:v>6.1989999999999998</c:v>
                </c:pt>
                <c:pt idx="662">
                  <c:v>6.1980000000000004</c:v>
                </c:pt>
                <c:pt idx="663">
                  <c:v>6.1920000000000002</c:v>
                </c:pt>
                <c:pt idx="664">
                  <c:v>6.1820000000000004</c:v>
                </c:pt>
                <c:pt idx="665">
                  <c:v>6.1740000000000004</c:v>
                </c:pt>
                <c:pt idx="666">
                  <c:v>6.149</c:v>
                </c:pt>
                <c:pt idx="667">
                  <c:v>6.125</c:v>
                </c:pt>
                <c:pt idx="668">
                  <c:v>6.1180000000000003</c:v>
                </c:pt>
                <c:pt idx="669">
                  <c:v>6.1050000000000004</c:v>
                </c:pt>
                <c:pt idx="670">
                  <c:v>6.1</c:v>
                </c:pt>
                <c:pt idx="671">
                  <c:v>6.0860000000000003</c:v>
                </c:pt>
                <c:pt idx="672">
                  <c:v>6.07</c:v>
                </c:pt>
                <c:pt idx="673">
                  <c:v>6.0460000000000003</c:v>
                </c:pt>
                <c:pt idx="674">
                  <c:v>6.0279999999999996</c:v>
                </c:pt>
                <c:pt idx="675">
                  <c:v>6.0209999999999999</c:v>
                </c:pt>
                <c:pt idx="676">
                  <c:v>6.008</c:v>
                </c:pt>
                <c:pt idx="677">
                  <c:v>5.94</c:v>
                </c:pt>
                <c:pt idx="678">
                  <c:v>5.8949999999999996</c:v>
                </c:pt>
                <c:pt idx="679">
                  <c:v>5.8929999999999998</c:v>
                </c:pt>
                <c:pt idx="680">
                  <c:v>5.89</c:v>
                </c:pt>
                <c:pt idx="681">
                  <c:v>5.8879999999999999</c:v>
                </c:pt>
                <c:pt idx="682">
                  <c:v>5.8860000000000001</c:v>
                </c:pt>
                <c:pt idx="683">
                  <c:v>5.86</c:v>
                </c:pt>
                <c:pt idx="684">
                  <c:v>5.8090000000000002</c:v>
                </c:pt>
                <c:pt idx="685">
                  <c:v>5.7789999999999999</c:v>
                </c:pt>
                <c:pt idx="686">
                  <c:v>5.758</c:v>
                </c:pt>
                <c:pt idx="687">
                  <c:v>5.7430000000000003</c:v>
                </c:pt>
                <c:pt idx="688">
                  <c:v>5.718</c:v>
                </c:pt>
                <c:pt idx="689">
                  <c:v>5.6970000000000001</c:v>
                </c:pt>
                <c:pt idx="690">
                  <c:v>5.6929999999999996</c:v>
                </c:pt>
                <c:pt idx="691">
                  <c:v>5.6529999999999996</c:v>
                </c:pt>
                <c:pt idx="692">
                  <c:v>5.6479999999999997</c:v>
                </c:pt>
                <c:pt idx="693">
                  <c:v>5.6310000000000002</c:v>
                </c:pt>
                <c:pt idx="694">
                  <c:v>5.6029999999999998</c:v>
                </c:pt>
                <c:pt idx="695">
                  <c:v>5.5289999999999999</c:v>
                </c:pt>
                <c:pt idx="696">
                  <c:v>5.5250000000000004</c:v>
                </c:pt>
                <c:pt idx="697">
                  <c:v>5.5229999999999997</c:v>
                </c:pt>
                <c:pt idx="698">
                  <c:v>5.4669999999999996</c:v>
                </c:pt>
                <c:pt idx="699">
                  <c:v>5.4320000000000004</c:v>
                </c:pt>
                <c:pt idx="700">
                  <c:v>5.43</c:v>
                </c:pt>
                <c:pt idx="701">
                  <c:v>5.4249999999999998</c:v>
                </c:pt>
                <c:pt idx="702">
                  <c:v>5.3860000000000001</c:v>
                </c:pt>
                <c:pt idx="703">
                  <c:v>5.3730000000000002</c:v>
                </c:pt>
                <c:pt idx="704">
                  <c:v>5.3390000000000004</c:v>
                </c:pt>
                <c:pt idx="705">
                  <c:v>5.3230000000000004</c:v>
                </c:pt>
                <c:pt idx="706">
                  <c:v>5.2869999999999999</c:v>
                </c:pt>
                <c:pt idx="707">
                  <c:v>5.2850000000000001</c:v>
                </c:pt>
                <c:pt idx="708">
                  <c:v>5.274</c:v>
                </c:pt>
                <c:pt idx="709">
                  <c:v>5.2649999999999997</c:v>
                </c:pt>
                <c:pt idx="710">
                  <c:v>5.2610000000000001</c:v>
                </c:pt>
                <c:pt idx="711">
                  <c:v>5.2469999999999999</c:v>
                </c:pt>
                <c:pt idx="712">
                  <c:v>5.2110000000000003</c:v>
                </c:pt>
                <c:pt idx="713">
                  <c:v>5.2080000000000002</c:v>
                </c:pt>
                <c:pt idx="714">
                  <c:v>5.2080000000000002</c:v>
                </c:pt>
                <c:pt idx="715">
                  <c:v>5.1970000000000001</c:v>
                </c:pt>
                <c:pt idx="716">
                  <c:v>5.1920000000000002</c:v>
                </c:pt>
                <c:pt idx="717">
                  <c:v>5.1909999999999998</c:v>
                </c:pt>
                <c:pt idx="718">
                  <c:v>5.1749999999999998</c:v>
                </c:pt>
                <c:pt idx="719">
                  <c:v>5.0819999999999999</c:v>
                </c:pt>
                <c:pt idx="720">
                  <c:v>5.0439999999999996</c:v>
                </c:pt>
                <c:pt idx="721">
                  <c:v>5.0110000000000001</c:v>
                </c:pt>
                <c:pt idx="722">
                  <c:v>4.9960000000000004</c:v>
                </c:pt>
                <c:pt idx="723">
                  <c:v>4.944</c:v>
                </c:pt>
                <c:pt idx="724">
                  <c:v>4.9130000000000003</c:v>
                </c:pt>
                <c:pt idx="725">
                  <c:v>4.9059999999999997</c:v>
                </c:pt>
                <c:pt idx="726">
                  <c:v>4.883</c:v>
                </c:pt>
                <c:pt idx="727">
                  <c:v>4.8120000000000003</c:v>
                </c:pt>
                <c:pt idx="728">
                  <c:v>4.7990000000000004</c:v>
                </c:pt>
                <c:pt idx="729">
                  <c:v>4.7960000000000003</c:v>
                </c:pt>
                <c:pt idx="730">
                  <c:v>4.7220000000000004</c:v>
                </c:pt>
                <c:pt idx="731">
                  <c:v>4.7190000000000003</c:v>
                </c:pt>
                <c:pt idx="732">
                  <c:v>4.7069999999999999</c:v>
                </c:pt>
                <c:pt idx="733">
                  <c:v>4.7</c:v>
                </c:pt>
                <c:pt idx="734">
                  <c:v>4.6959999999999997</c:v>
                </c:pt>
                <c:pt idx="735">
                  <c:v>4.681</c:v>
                </c:pt>
                <c:pt idx="736">
                  <c:v>4.6680000000000001</c:v>
                </c:pt>
                <c:pt idx="737">
                  <c:v>4.6390000000000002</c:v>
                </c:pt>
                <c:pt idx="738">
                  <c:v>4.6280000000000001</c:v>
                </c:pt>
                <c:pt idx="739">
                  <c:v>4.5869999999999997</c:v>
                </c:pt>
                <c:pt idx="740">
                  <c:v>4.5590000000000002</c:v>
                </c:pt>
                <c:pt idx="741">
                  <c:v>4.548</c:v>
                </c:pt>
                <c:pt idx="742">
                  <c:v>4.5339999999999998</c:v>
                </c:pt>
                <c:pt idx="743">
                  <c:v>4.5190000000000001</c:v>
                </c:pt>
                <c:pt idx="744">
                  <c:v>4.516</c:v>
                </c:pt>
                <c:pt idx="745">
                  <c:v>4.5090000000000003</c:v>
                </c:pt>
                <c:pt idx="746">
                  <c:v>4.49</c:v>
                </c:pt>
                <c:pt idx="747">
                  <c:v>4.4660000000000002</c:v>
                </c:pt>
                <c:pt idx="748">
                  <c:v>4.4610000000000003</c:v>
                </c:pt>
                <c:pt idx="749">
                  <c:v>4.4560000000000004</c:v>
                </c:pt>
                <c:pt idx="750">
                  <c:v>4.4370000000000003</c:v>
                </c:pt>
                <c:pt idx="751">
                  <c:v>4.4180000000000001</c:v>
                </c:pt>
                <c:pt idx="752">
                  <c:v>4.3899999999999997</c:v>
                </c:pt>
                <c:pt idx="753">
                  <c:v>4.3739999999999997</c:v>
                </c:pt>
                <c:pt idx="754">
                  <c:v>4.3659999999999997</c:v>
                </c:pt>
                <c:pt idx="755">
                  <c:v>4.3600000000000003</c:v>
                </c:pt>
                <c:pt idx="756">
                  <c:v>4.3499999999999996</c:v>
                </c:pt>
                <c:pt idx="757">
                  <c:v>4.3319999999999999</c:v>
                </c:pt>
                <c:pt idx="758">
                  <c:v>4.2859999999999996</c:v>
                </c:pt>
                <c:pt idx="759">
                  <c:v>4.2119999999999997</c:v>
                </c:pt>
                <c:pt idx="760">
                  <c:v>4.1890000000000001</c:v>
                </c:pt>
                <c:pt idx="761">
                  <c:v>4.1660000000000004</c:v>
                </c:pt>
                <c:pt idx="762">
                  <c:v>4.1070000000000002</c:v>
                </c:pt>
                <c:pt idx="763">
                  <c:v>4.085</c:v>
                </c:pt>
                <c:pt idx="764">
                  <c:v>4.0149999999999997</c:v>
                </c:pt>
                <c:pt idx="765">
                  <c:v>3.9750000000000001</c:v>
                </c:pt>
                <c:pt idx="766">
                  <c:v>3.9729999999999999</c:v>
                </c:pt>
                <c:pt idx="767">
                  <c:v>3.9329999999999998</c:v>
                </c:pt>
                <c:pt idx="768">
                  <c:v>3.802</c:v>
                </c:pt>
                <c:pt idx="769">
                  <c:v>3.7749999999999999</c:v>
                </c:pt>
                <c:pt idx="770">
                  <c:v>3.6629999999999998</c:v>
                </c:pt>
                <c:pt idx="771">
                  <c:v>3.597</c:v>
                </c:pt>
                <c:pt idx="772">
                  <c:v>3.488</c:v>
                </c:pt>
                <c:pt idx="773">
                  <c:v>3.4620000000000002</c:v>
                </c:pt>
                <c:pt idx="774">
                  <c:v>3.41</c:v>
                </c:pt>
                <c:pt idx="775">
                  <c:v>3.38</c:v>
                </c:pt>
                <c:pt idx="776">
                  <c:v>3.3340000000000001</c:v>
                </c:pt>
                <c:pt idx="777">
                  <c:v>3.2309999999999999</c:v>
                </c:pt>
                <c:pt idx="778">
                  <c:v>3.2029999999999998</c:v>
                </c:pt>
                <c:pt idx="779">
                  <c:v>3.0830000000000002</c:v>
                </c:pt>
                <c:pt idx="780">
                  <c:v>2.8530000000000002</c:v>
                </c:pt>
                <c:pt idx="781">
                  <c:v>7.8419999999999996</c:v>
                </c:pt>
                <c:pt idx="782">
                  <c:v>7.62</c:v>
                </c:pt>
                <c:pt idx="783">
                  <c:v>7.5709999999999997</c:v>
                </c:pt>
                <c:pt idx="784">
                  <c:v>7.5540000000000003</c:v>
                </c:pt>
                <c:pt idx="785">
                  <c:v>7.4640000000000004</c:v>
                </c:pt>
                <c:pt idx="786">
                  <c:v>7.3920000000000003</c:v>
                </c:pt>
                <c:pt idx="787">
                  <c:v>7.3630000000000004</c:v>
                </c:pt>
                <c:pt idx="788">
                  <c:v>7.3239999999999998</c:v>
                </c:pt>
                <c:pt idx="789">
                  <c:v>7.2770000000000001</c:v>
                </c:pt>
                <c:pt idx="790">
                  <c:v>7.2679999999999998</c:v>
                </c:pt>
                <c:pt idx="791">
                  <c:v>7.1829999999999998</c:v>
                </c:pt>
                <c:pt idx="792">
                  <c:v>7.157</c:v>
                </c:pt>
                <c:pt idx="793">
                  <c:v>7.1550000000000002</c:v>
                </c:pt>
                <c:pt idx="794">
                  <c:v>7.1029999999999998</c:v>
                </c:pt>
                <c:pt idx="795">
                  <c:v>7.085</c:v>
                </c:pt>
                <c:pt idx="796">
                  <c:v>7.069</c:v>
                </c:pt>
                <c:pt idx="797">
                  <c:v>7.0640000000000001</c:v>
                </c:pt>
                <c:pt idx="798">
                  <c:v>6.9649999999999999</c:v>
                </c:pt>
                <c:pt idx="799">
                  <c:v>6.9509999999999996</c:v>
                </c:pt>
                <c:pt idx="800">
                  <c:v>6.8339999999999996</c:v>
                </c:pt>
                <c:pt idx="801">
                  <c:v>6.69</c:v>
                </c:pt>
                <c:pt idx="802">
                  <c:v>6.6470000000000002</c:v>
                </c:pt>
                <c:pt idx="803">
                  <c:v>6.6020000000000003</c:v>
                </c:pt>
                <c:pt idx="804">
                  <c:v>6.5839999999999996</c:v>
                </c:pt>
                <c:pt idx="805">
                  <c:v>6.5609999999999999</c:v>
                </c:pt>
                <c:pt idx="806">
                  <c:v>6.4939999999999998</c:v>
                </c:pt>
                <c:pt idx="807">
                  <c:v>6.4909999999999997</c:v>
                </c:pt>
                <c:pt idx="808">
                  <c:v>6.4829999999999997</c:v>
                </c:pt>
                <c:pt idx="809">
                  <c:v>6.4610000000000003</c:v>
                </c:pt>
                <c:pt idx="810">
                  <c:v>6.4349999999999996</c:v>
                </c:pt>
                <c:pt idx="811">
                  <c:v>6.431</c:v>
                </c:pt>
                <c:pt idx="812">
                  <c:v>6.3769999999999998</c:v>
                </c:pt>
                <c:pt idx="813">
                  <c:v>6.3719999999999999</c:v>
                </c:pt>
                <c:pt idx="814">
                  <c:v>6.3310000000000004</c:v>
                </c:pt>
                <c:pt idx="815">
                  <c:v>6.33</c:v>
                </c:pt>
                <c:pt idx="816">
                  <c:v>6.3170000000000002</c:v>
                </c:pt>
                <c:pt idx="817">
                  <c:v>6.3090000000000002</c:v>
                </c:pt>
                <c:pt idx="818">
                  <c:v>6.2549999999999999</c:v>
                </c:pt>
                <c:pt idx="819">
                  <c:v>6.2229999999999999</c:v>
                </c:pt>
                <c:pt idx="820">
                  <c:v>6.1890000000000001</c:v>
                </c:pt>
                <c:pt idx="821">
                  <c:v>6.18</c:v>
                </c:pt>
                <c:pt idx="822">
                  <c:v>6.1790000000000003</c:v>
                </c:pt>
                <c:pt idx="823">
                  <c:v>6.1719999999999997</c:v>
                </c:pt>
                <c:pt idx="824">
                  <c:v>6.1660000000000004</c:v>
                </c:pt>
                <c:pt idx="825">
                  <c:v>6.1520000000000001</c:v>
                </c:pt>
                <c:pt idx="826">
                  <c:v>6.14</c:v>
                </c:pt>
                <c:pt idx="827">
                  <c:v>6.1059999999999999</c:v>
                </c:pt>
                <c:pt idx="828">
                  <c:v>6.0780000000000003</c:v>
                </c:pt>
                <c:pt idx="829">
                  <c:v>6.0609999999999999</c:v>
                </c:pt>
                <c:pt idx="830">
                  <c:v>6.0490000000000004</c:v>
                </c:pt>
                <c:pt idx="831">
                  <c:v>6.032</c:v>
                </c:pt>
                <c:pt idx="832">
                  <c:v>6.0119999999999996</c:v>
                </c:pt>
                <c:pt idx="833">
                  <c:v>5.992</c:v>
                </c:pt>
                <c:pt idx="834">
                  <c:v>5.9850000000000003</c:v>
                </c:pt>
                <c:pt idx="835">
                  <c:v>5.9720000000000004</c:v>
                </c:pt>
                <c:pt idx="836">
                  <c:v>5.94</c:v>
                </c:pt>
                <c:pt idx="837">
                  <c:v>5.9290000000000003</c:v>
                </c:pt>
                <c:pt idx="838">
                  <c:v>5.9290000000000003</c:v>
                </c:pt>
                <c:pt idx="839">
                  <c:v>5.9189999999999996</c:v>
                </c:pt>
                <c:pt idx="840">
                  <c:v>5.8819999999999997</c:v>
                </c:pt>
                <c:pt idx="841">
                  <c:v>5.88</c:v>
                </c:pt>
                <c:pt idx="842">
                  <c:v>5.8449999999999998</c:v>
                </c:pt>
                <c:pt idx="843">
                  <c:v>5.84</c:v>
                </c:pt>
                <c:pt idx="844">
                  <c:v>5.8129999999999997</c:v>
                </c:pt>
                <c:pt idx="845">
                  <c:v>5.766</c:v>
                </c:pt>
                <c:pt idx="846">
                  <c:v>5.7640000000000002</c:v>
                </c:pt>
                <c:pt idx="847">
                  <c:v>5.7439999999999998</c:v>
                </c:pt>
                <c:pt idx="848">
                  <c:v>5.7229999999999999</c:v>
                </c:pt>
                <c:pt idx="849">
                  <c:v>5.7160000000000002</c:v>
                </c:pt>
                <c:pt idx="850">
                  <c:v>5.6769999999999996</c:v>
                </c:pt>
                <c:pt idx="851">
                  <c:v>5.6529999999999996</c:v>
                </c:pt>
                <c:pt idx="852">
                  <c:v>5.5810000000000004</c:v>
                </c:pt>
                <c:pt idx="853">
                  <c:v>5.5449999999999999</c:v>
                </c:pt>
                <c:pt idx="854">
                  <c:v>5.5359999999999996</c:v>
                </c:pt>
                <c:pt idx="855">
                  <c:v>5.5339999999999998</c:v>
                </c:pt>
                <c:pt idx="856">
                  <c:v>5.4770000000000003</c:v>
                </c:pt>
                <c:pt idx="857">
                  <c:v>5.4770000000000003</c:v>
                </c:pt>
                <c:pt idx="858">
                  <c:v>5.4660000000000002</c:v>
                </c:pt>
                <c:pt idx="859">
                  <c:v>5.4109999999999996</c:v>
                </c:pt>
                <c:pt idx="860">
                  <c:v>5.41</c:v>
                </c:pt>
                <c:pt idx="861">
                  <c:v>5.3840000000000003</c:v>
                </c:pt>
                <c:pt idx="862">
                  <c:v>5.3449999999999998</c:v>
                </c:pt>
                <c:pt idx="863">
                  <c:v>5.3419999999999996</c:v>
                </c:pt>
                <c:pt idx="864">
                  <c:v>5.3390000000000004</c:v>
                </c:pt>
                <c:pt idx="865">
                  <c:v>5.306</c:v>
                </c:pt>
                <c:pt idx="866">
                  <c:v>5.2830000000000004</c:v>
                </c:pt>
                <c:pt idx="867">
                  <c:v>5.2690000000000001</c:v>
                </c:pt>
                <c:pt idx="868">
                  <c:v>5.266</c:v>
                </c:pt>
                <c:pt idx="869">
                  <c:v>5.1980000000000004</c:v>
                </c:pt>
                <c:pt idx="870">
                  <c:v>5.1710000000000003</c:v>
                </c:pt>
                <c:pt idx="871">
                  <c:v>5.1420000000000003</c:v>
                </c:pt>
                <c:pt idx="872">
                  <c:v>5.1319999999999997</c:v>
                </c:pt>
                <c:pt idx="873">
                  <c:v>5.117</c:v>
                </c:pt>
                <c:pt idx="874">
                  <c:v>5.101</c:v>
                </c:pt>
                <c:pt idx="875">
                  <c:v>5.0880000000000001</c:v>
                </c:pt>
                <c:pt idx="876">
                  <c:v>5.0739999999999998</c:v>
                </c:pt>
                <c:pt idx="877">
                  <c:v>5.0659999999999998</c:v>
                </c:pt>
                <c:pt idx="878">
                  <c:v>5.0510000000000002</c:v>
                </c:pt>
                <c:pt idx="879">
                  <c:v>5.0449999999999999</c:v>
                </c:pt>
                <c:pt idx="880">
                  <c:v>5.03</c:v>
                </c:pt>
                <c:pt idx="881">
                  <c:v>5.0250000000000004</c:v>
                </c:pt>
                <c:pt idx="882">
                  <c:v>4.984</c:v>
                </c:pt>
                <c:pt idx="883">
                  <c:v>4.9560000000000004</c:v>
                </c:pt>
                <c:pt idx="884">
                  <c:v>4.9480000000000004</c:v>
                </c:pt>
                <c:pt idx="885">
                  <c:v>4.9340000000000002</c:v>
                </c:pt>
                <c:pt idx="886">
                  <c:v>4.9180000000000001</c:v>
                </c:pt>
                <c:pt idx="887">
                  <c:v>4.8920000000000003</c:v>
                </c:pt>
                <c:pt idx="888">
                  <c:v>4.891</c:v>
                </c:pt>
                <c:pt idx="889">
                  <c:v>4.8869999999999996</c:v>
                </c:pt>
                <c:pt idx="890">
                  <c:v>4.875</c:v>
                </c:pt>
                <c:pt idx="891">
                  <c:v>4.8540000000000001</c:v>
                </c:pt>
                <c:pt idx="892">
                  <c:v>4.8520000000000003</c:v>
                </c:pt>
                <c:pt idx="893">
                  <c:v>4.8339999999999996</c:v>
                </c:pt>
                <c:pt idx="894">
                  <c:v>4.83</c:v>
                </c:pt>
                <c:pt idx="895">
                  <c:v>4.7939999999999996</c:v>
                </c:pt>
                <c:pt idx="896">
                  <c:v>4.7590000000000003</c:v>
                </c:pt>
                <c:pt idx="897">
                  <c:v>4.7229999999999999</c:v>
                </c:pt>
                <c:pt idx="898">
                  <c:v>4.7210000000000001</c:v>
                </c:pt>
                <c:pt idx="899">
                  <c:v>4.6360000000000001</c:v>
                </c:pt>
                <c:pt idx="900">
                  <c:v>4.625</c:v>
                </c:pt>
                <c:pt idx="901">
                  <c:v>4.6070000000000002</c:v>
                </c:pt>
                <c:pt idx="902">
                  <c:v>4.5960000000000001</c:v>
                </c:pt>
                <c:pt idx="903">
                  <c:v>4.5839999999999996</c:v>
                </c:pt>
                <c:pt idx="904">
                  <c:v>4.5739999999999998</c:v>
                </c:pt>
                <c:pt idx="905">
                  <c:v>4.5170000000000003</c:v>
                </c:pt>
                <c:pt idx="906">
                  <c:v>4.4260000000000002</c:v>
                </c:pt>
                <c:pt idx="907">
                  <c:v>4.3949999999999996</c:v>
                </c:pt>
                <c:pt idx="908">
                  <c:v>4.3550000000000004</c:v>
                </c:pt>
                <c:pt idx="909">
                  <c:v>4.3250000000000002</c:v>
                </c:pt>
                <c:pt idx="910">
                  <c:v>4.3079999999999998</c:v>
                </c:pt>
                <c:pt idx="911">
                  <c:v>4.2889999999999997</c:v>
                </c:pt>
                <c:pt idx="912">
                  <c:v>4.2830000000000004</c:v>
                </c:pt>
                <c:pt idx="913">
                  <c:v>4.2750000000000004</c:v>
                </c:pt>
                <c:pt idx="914">
                  <c:v>4.2270000000000003</c:v>
                </c:pt>
                <c:pt idx="915">
                  <c:v>4.2080000000000002</c:v>
                </c:pt>
                <c:pt idx="916">
                  <c:v>4.1070000000000002</c:v>
                </c:pt>
                <c:pt idx="917">
                  <c:v>4.0730000000000004</c:v>
                </c:pt>
                <c:pt idx="918">
                  <c:v>3.8490000000000002</c:v>
                </c:pt>
                <c:pt idx="919">
                  <c:v>3.819</c:v>
                </c:pt>
                <c:pt idx="920">
                  <c:v>3.7749999999999999</c:v>
                </c:pt>
                <c:pt idx="921">
                  <c:v>3.6579999999999999</c:v>
                </c:pt>
                <c:pt idx="922">
                  <c:v>3.6230000000000002</c:v>
                </c:pt>
                <c:pt idx="923">
                  <c:v>3.6150000000000002</c:v>
                </c:pt>
                <c:pt idx="924">
                  <c:v>3.6</c:v>
                </c:pt>
                <c:pt idx="925">
                  <c:v>3.512</c:v>
                </c:pt>
                <c:pt idx="926">
                  <c:v>3.4670000000000001</c:v>
                </c:pt>
                <c:pt idx="927">
                  <c:v>3.415</c:v>
                </c:pt>
                <c:pt idx="928">
                  <c:v>3.145</c:v>
                </c:pt>
                <c:pt idx="929">
                  <c:v>2.5230000000000001</c:v>
                </c:pt>
              </c:numCache>
            </c:numRef>
          </c:xVal>
          <c:yVal>
            <c:numRef>
              <c:f>'HS and Family'!$B$2:$B$931</c:f>
              <c:numCache>
                <c:formatCode>General</c:formatCode>
                <c:ptCount val="930"/>
                <c:pt idx="0">
                  <c:v>1.34951</c:v>
                </c:pt>
                <c:pt idx="1">
                  <c:v>1.4022300000000001</c:v>
                </c:pt>
                <c:pt idx="2">
                  <c:v>1.3605799999999999</c:v>
                </c:pt>
                <c:pt idx="3">
                  <c:v>1.3309500000000001</c:v>
                </c:pt>
                <c:pt idx="4">
                  <c:v>1.3226100000000001</c:v>
                </c:pt>
                <c:pt idx="5">
                  <c:v>1.31826</c:v>
                </c:pt>
                <c:pt idx="6">
                  <c:v>1.28017</c:v>
                </c:pt>
                <c:pt idx="7">
                  <c:v>1.2890699999999999</c:v>
                </c:pt>
                <c:pt idx="8">
                  <c:v>1.3196699999999999</c:v>
                </c:pt>
                <c:pt idx="9">
                  <c:v>1.3092299999999999</c:v>
                </c:pt>
                <c:pt idx="10">
                  <c:v>1.22393</c:v>
                </c:pt>
                <c:pt idx="11">
                  <c:v>1.2378800000000001</c:v>
                </c:pt>
                <c:pt idx="12">
                  <c:v>1.29704</c:v>
                </c:pt>
                <c:pt idx="13">
                  <c:v>0.91451000000000005</c:v>
                </c:pt>
                <c:pt idx="14">
                  <c:v>1.2471099999999999</c:v>
                </c:pt>
                <c:pt idx="15">
                  <c:v>1.2328699999999999</c:v>
                </c:pt>
                <c:pt idx="16">
                  <c:v>1.21963</c:v>
                </c:pt>
                <c:pt idx="17">
                  <c:v>1.36948</c:v>
                </c:pt>
                <c:pt idx="18">
                  <c:v>1.28566</c:v>
                </c:pt>
                <c:pt idx="19">
                  <c:v>1.12575</c:v>
                </c:pt>
                <c:pt idx="20">
                  <c:v>1.28548</c:v>
                </c:pt>
                <c:pt idx="21">
                  <c:v>1.08182</c:v>
                </c:pt>
                <c:pt idx="22">
                  <c:v>1.25596</c:v>
                </c:pt>
                <c:pt idx="23">
                  <c:v>1.02</c:v>
                </c:pt>
                <c:pt idx="24">
                  <c:v>1.1984999999999999</c:v>
                </c:pt>
                <c:pt idx="25">
                  <c:v>1.2993699999999999</c:v>
                </c:pt>
                <c:pt idx="26">
                  <c:v>1.1244700000000001</c:v>
                </c:pt>
                <c:pt idx="27">
                  <c:v>1.0786</c:v>
                </c:pt>
                <c:pt idx="28">
                  <c:v>1.2603800000000001</c:v>
                </c:pt>
                <c:pt idx="29">
                  <c:v>1.24823</c:v>
                </c:pt>
                <c:pt idx="30">
                  <c:v>1.2064299999999999</c:v>
                </c:pt>
                <c:pt idx="31">
                  <c:v>1.2089000000000001</c:v>
                </c:pt>
                <c:pt idx="32">
                  <c:v>1.2401800000000001</c:v>
                </c:pt>
                <c:pt idx="33">
                  <c:v>1.2650399999999999</c:v>
                </c:pt>
                <c:pt idx="34">
                  <c:v>1.0839300000000001</c:v>
                </c:pt>
                <c:pt idx="35">
                  <c:v>1.31379</c:v>
                </c:pt>
                <c:pt idx="36">
                  <c:v>1.30203</c:v>
                </c:pt>
                <c:pt idx="37">
                  <c:v>1.0761700000000001</c:v>
                </c:pt>
                <c:pt idx="38">
                  <c:v>1.16594</c:v>
                </c:pt>
                <c:pt idx="39">
                  <c:v>0.97199999999999998</c:v>
                </c:pt>
                <c:pt idx="40">
                  <c:v>1.18354</c:v>
                </c:pt>
                <c:pt idx="41">
                  <c:v>1.0250699999999999</c:v>
                </c:pt>
                <c:pt idx="42">
                  <c:v>1.04356</c:v>
                </c:pt>
                <c:pt idx="43">
                  <c:v>1.34043</c:v>
                </c:pt>
                <c:pt idx="44">
                  <c:v>1.26999</c:v>
                </c:pt>
                <c:pt idx="45">
                  <c:v>1.25712</c:v>
                </c:pt>
                <c:pt idx="46">
                  <c:v>0.95774000000000004</c:v>
                </c:pt>
                <c:pt idx="47">
                  <c:v>0.99902999999999997</c:v>
                </c:pt>
                <c:pt idx="48">
                  <c:v>1.21624</c:v>
                </c:pt>
                <c:pt idx="49">
                  <c:v>1.19777</c:v>
                </c:pt>
                <c:pt idx="50">
                  <c:v>0.97841</c:v>
                </c:pt>
                <c:pt idx="51">
                  <c:v>1.01528</c:v>
                </c:pt>
                <c:pt idx="52">
                  <c:v>1.30477</c:v>
                </c:pt>
                <c:pt idx="53">
                  <c:v>1.1224099999999999</c:v>
                </c:pt>
                <c:pt idx="54">
                  <c:v>1.2738499999999999</c:v>
                </c:pt>
                <c:pt idx="55">
                  <c:v>1.25745</c:v>
                </c:pt>
                <c:pt idx="56">
                  <c:v>1.14184</c:v>
                </c:pt>
                <c:pt idx="57">
                  <c:v>0.97458999999999996</c:v>
                </c:pt>
                <c:pt idx="58">
                  <c:v>1.23289</c:v>
                </c:pt>
                <c:pt idx="59">
                  <c:v>1.27948</c:v>
                </c:pt>
                <c:pt idx="60">
                  <c:v>1.07023</c:v>
                </c:pt>
                <c:pt idx="61">
                  <c:v>0.79623999999999995</c:v>
                </c:pt>
                <c:pt idx="62">
                  <c:v>1.1186199999999999</c:v>
                </c:pt>
                <c:pt idx="63">
                  <c:v>1.23617</c:v>
                </c:pt>
                <c:pt idx="64">
                  <c:v>1.1510199999999999</c:v>
                </c:pt>
                <c:pt idx="65">
                  <c:v>1.0700799999999999</c:v>
                </c:pt>
                <c:pt idx="66">
                  <c:v>0.89317999999999997</c:v>
                </c:pt>
                <c:pt idx="67">
                  <c:v>1.07772</c:v>
                </c:pt>
                <c:pt idx="68">
                  <c:v>0.81198000000000004</c:v>
                </c:pt>
                <c:pt idx="69">
                  <c:v>1.22668</c:v>
                </c:pt>
                <c:pt idx="70">
                  <c:v>0.98521000000000003</c:v>
                </c:pt>
                <c:pt idx="71">
                  <c:v>1.0581799999999999</c:v>
                </c:pt>
                <c:pt idx="72">
                  <c:v>1.2279100000000001</c:v>
                </c:pt>
                <c:pt idx="73">
                  <c:v>1.08708</c:v>
                </c:pt>
                <c:pt idx="74">
                  <c:v>0.91225999999999996</c:v>
                </c:pt>
                <c:pt idx="75">
                  <c:v>0.94632000000000005</c:v>
                </c:pt>
                <c:pt idx="76">
                  <c:v>1.1511499999999999</c:v>
                </c:pt>
                <c:pt idx="77">
                  <c:v>0.90432000000000001</c:v>
                </c:pt>
                <c:pt idx="78">
                  <c:v>1.10395</c:v>
                </c:pt>
                <c:pt idx="79">
                  <c:v>0.93793000000000004</c:v>
                </c:pt>
                <c:pt idx="80">
                  <c:v>0.41410999999999998</c:v>
                </c:pt>
                <c:pt idx="81">
                  <c:v>1.05392</c:v>
                </c:pt>
                <c:pt idx="82">
                  <c:v>0.90556999999999999</c:v>
                </c:pt>
                <c:pt idx="83">
                  <c:v>0.94674999999999998</c:v>
                </c:pt>
                <c:pt idx="84">
                  <c:v>0.91612000000000005</c:v>
                </c:pt>
                <c:pt idx="85">
                  <c:v>0.88588</c:v>
                </c:pt>
                <c:pt idx="86">
                  <c:v>1.0096400000000001</c:v>
                </c:pt>
                <c:pt idx="87">
                  <c:v>1.1393500000000001</c:v>
                </c:pt>
                <c:pt idx="88">
                  <c:v>1.09562</c:v>
                </c:pt>
                <c:pt idx="89">
                  <c:v>1.0351600000000001</c:v>
                </c:pt>
                <c:pt idx="90">
                  <c:v>0.95152000000000003</c:v>
                </c:pt>
                <c:pt idx="91">
                  <c:v>0.64095000000000002</c:v>
                </c:pt>
                <c:pt idx="92">
                  <c:v>1.0023200000000001</c:v>
                </c:pt>
                <c:pt idx="93">
                  <c:v>1.02626</c:v>
                </c:pt>
                <c:pt idx="94">
                  <c:v>0.80434000000000005</c:v>
                </c:pt>
                <c:pt idx="95">
                  <c:v>0.91915999999999998</c:v>
                </c:pt>
                <c:pt idx="96">
                  <c:v>1.0410299999999999</c:v>
                </c:pt>
                <c:pt idx="97">
                  <c:v>1.1720200000000001</c:v>
                </c:pt>
                <c:pt idx="98">
                  <c:v>0.73802999999999996</c:v>
                </c:pt>
                <c:pt idx="99">
                  <c:v>1.3006</c:v>
                </c:pt>
                <c:pt idx="100">
                  <c:v>1.07284</c:v>
                </c:pt>
                <c:pt idx="101">
                  <c:v>0.92932999999999999</c:v>
                </c:pt>
                <c:pt idx="102">
                  <c:v>0.80001</c:v>
                </c:pt>
                <c:pt idx="103">
                  <c:v>1.2021500000000001</c:v>
                </c:pt>
                <c:pt idx="104">
                  <c:v>0.95347999999999999</c:v>
                </c:pt>
                <c:pt idx="105">
                  <c:v>0.85563</c:v>
                </c:pt>
                <c:pt idx="106">
                  <c:v>0.60428999999999999</c:v>
                </c:pt>
                <c:pt idx="107">
                  <c:v>0.92557999999999996</c:v>
                </c:pt>
                <c:pt idx="108">
                  <c:v>0.43106</c:v>
                </c:pt>
                <c:pt idx="109">
                  <c:v>0.54447000000000001</c:v>
                </c:pt>
                <c:pt idx="110">
                  <c:v>1.20278</c:v>
                </c:pt>
                <c:pt idx="111">
                  <c:v>0.81889000000000001</c:v>
                </c:pt>
                <c:pt idx="112">
                  <c:v>1.18468</c:v>
                </c:pt>
                <c:pt idx="113">
                  <c:v>0.67954000000000003</c:v>
                </c:pt>
                <c:pt idx="114">
                  <c:v>1.0327599999999999</c:v>
                </c:pt>
                <c:pt idx="115">
                  <c:v>0.78968000000000005</c:v>
                </c:pt>
                <c:pt idx="116">
                  <c:v>0.38174000000000002</c:v>
                </c:pt>
                <c:pt idx="117">
                  <c:v>1.0140400000000001</c:v>
                </c:pt>
                <c:pt idx="118">
                  <c:v>0.74302000000000001</c:v>
                </c:pt>
                <c:pt idx="119">
                  <c:v>1.0012000000000001</c:v>
                </c:pt>
                <c:pt idx="120">
                  <c:v>0.86448999999999998</c:v>
                </c:pt>
                <c:pt idx="121">
                  <c:v>0.60406000000000004</c:v>
                </c:pt>
                <c:pt idx="122">
                  <c:v>0.95570999999999995</c:v>
                </c:pt>
                <c:pt idx="123">
                  <c:v>0.86907999999999996</c:v>
                </c:pt>
                <c:pt idx="124">
                  <c:v>0.99875999999999998</c:v>
                </c:pt>
                <c:pt idx="125">
                  <c:v>0.59206999999999999</c:v>
                </c:pt>
                <c:pt idx="126">
                  <c:v>0.77710999999999997</c:v>
                </c:pt>
                <c:pt idx="127">
                  <c:v>1.1046400000000001</c:v>
                </c:pt>
                <c:pt idx="128">
                  <c:v>0.70904999999999996</c:v>
                </c:pt>
                <c:pt idx="129">
                  <c:v>0.38562000000000002</c:v>
                </c:pt>
                <c:pt idx="130">
                  <c:v>0.41133999999999998</c:v>
                </c:pt>
                <c:pt idx="131">
                  <c:v>1.01905</c:v>
                </c:pt>
                <c:pt idx="132">
                  <c:v>0.88766999999999996</c:v>
                </c:pt>
                <c:pt idx="133">
                  <c:v>1.1061399999999999</c:v>
                </c:pt>
                <c:pt idx="134">
                  <c:v>0.747</c:v>
                </c:pt>
                <c:pt idx="135">
                  <c:v>0.68093000000000004</c:v>
                </c:pt>
                <c:pt idx="136">
                  <c:v>0.86040000000000005</c:v>
                </c:pt>
                <c:pt idx="137">
                  <c:v>1.0352600000000001</c:v>
                </c:pt>
                <c:pt idx="138">
                  <c:v>0.66290000000000004</c:v>
                </c:pt>
                <c:pt idx="139">
                  <c:v>0.79273000000000005</c:v>
                </c:pt>
                <c:pt idx="140">
                  <c:v>1.1329899999999999</c:v>
                </c:pt>
                <c:pt idx="141">
                  <c:v>0.97619</c:v>
                </c:pt>
                <c:pt idx="142">
                  <c:v>0.90527999999999997</c:v>
                </c:pt>
                <c:pt idx="143">
                  <c:v>0.77264999999999995</c:v>
                </c:pt>
                <c:pt idx="144">
                  <c:v>0.62736000000000003</c:v>
                </c:pt>
                <c:pt idx="145">
                  <c:v>1.00268</c:v>
                </c:pt>
                <c:pt idx="146">
                  <c:v>0.66800999999999999</c:v>
                </c:pt>
                <c:pt idx="147">
                  <c:v>0</c:v>
                </c:pt>
                <c:pt idx="148">
                  <c:v>0.76061999999999996</c:v>
                </c:pt>
                <c:pt idx="149">
                  <c:v>0.46475</c:v>
                </c:pt>
                <c:pt idx="150">
                  <c:v>0.77115</c:v>
                </c:pt>
                <c:pt idx="151">
                  <c:v>0.85187999999999997</c:v>
                </c:pt>
                <c:pt idx="152">
                  <c:v>0.30285000000000001</c:v>
                </c:pt>
                <c:pt idx="153">
                  <c:v>0.77370000000000005</c:v>
                </c:pt>
                <c:pt idx="154">
                  <c:v>0.35386000000000001</c:v>
                </c:pt>
                <c:pt idx="155">
                  <c:v>0.47488999999999998</c:v>
                </c:pt>
                <c:pt idx="156">
                  <c:v>0.41587000000000002</c:v>
                </c:pt>
                <c:pt idx="157">
                  <c:v>0.13994999999999999</c:v>
                </c:pt>
                <c:pt idx="158">
                  <c:v>1.16374</c:v>
                </c:pt>
                <c:pt idx="159">
                  <c:v>1.14524</c:v>
                </c:pt>
                <c:pt idx="160">
                  <c:v>1.18326</c:v>
                </c:pt>
                <c:pt idx="161">
                  <c:v>1.1269</c:v>
                </c:pt>
                <c:pt idx="162">
                  <c:v>1.1346400000000001</c:v>
                </c:pt>
                <c:pt idx="163">
                  <c:v>1.0961000000000001</c:v>
                </c:pt>
                <c:pt idx="164">
                  <c:v>1.02912</c:v>
                </c:pt>
                <c:pt idx="165">
                  <c:v>1.1727799999999999</c:v>
                </c:pt>
                <c:pt idx="166">
                  <c:v>1.10476</c:v>
                </c:pt>
                <c:pt idx="167">
                  <c:v>1.0876399999999999</c:v>
                </c:pt>
                <c:pt idx="168">
                  <c:v>0.99536999999999998</c:v>
                </c:pt>
                <c:pt idx="169">
                  <c:v>1.0838300000000001</c:v>
                </c:pt>
                <c:pt idx="170">
                  <c:v>1.04782</c:v>
                </c:pt>
                <c:pt idx="171">
                  <c:v>1.02152</c:v>
                </c:pt>
                <c:pt idx="172">
                  <c:v>1.0811299999999999</c:v>
                </c:pt>
                <c:pt idx="173">
                  <c:v>1.0977399999999999</c:v>
                </c:pt>
                <c:pt idx="174">
                  <c:v>1.03938</c:v>
                </c:pt>
                <c:pt idx="175">
                  <c:v>1.0524899999999999</c:v>
                </c:pt>
                <c:pt idx="176">
                  <c:v>1.16157</c:v>
                </c:pt>
                <c:pt idx="177">
                  <c:v>1.03999</c:v>
                </c:pt>
                <c:pt idx="178">
                  <c:v>0.71460000000000001</c:v>
                </c:pt>
                <c:pt idx="179">
                  <c:v>0.86758000000000002</c:v>
                </c:pt>
                <c:pt idx="180">
                  <c:v>1.0867199999999999</c:v>
                </c:pt>
                <c:pt idx="181">
                  <c:v>0.90586999999999995</c:v>
                </c:pt>
                <c:pt idx="182">
                  <c:v>0.98912</c:v>
                </c:pt>
                <c:pt idx="183">
                  <c:v>1.06612</c:v>
                </c:pt>
                <c:pt idx="184">
                  <c:v>1.00793</c:v>
                </c:pt>
                <c:pt idx="185">
                  <c:v>0.87114000000000003</c:v>
                </c:pt>
                <c:pt idx="186">
                  <c:v>1.0314300000000001</c:v>
                </c:pt>
                <c:pt idx="187">
                  <c:v>1.0987899999999999</c:v>
                </c:pt>
                <c:pt idx="188">
                  <c:v>1.02169</c:v>
                </c:pt>
                <c:pt idx="189">
                  <c:v>1.00508</c:v>
                </c:pt>
                <c:pt idx="190">
                  <c:v>1.04477</c:v>
                </c:pt>
                <c:pt idx="191">
                  <c:v>0.84828999999999999</c:v>
                </c:pt>
                <c:pt idx="192">
                  <c:v>0.92623999999999995</c:v>
                </c:pt>
                <c:pt idx="193">
                  <c:v>0.87963999999999998</c:v>
                </c:pt>
                <c:pt idx="194">
                  <c:v>1.1294500000000001</c:v>
                </c:pt>
                <c:pt idx="195">
                  <c:v>0.83309</c:v>
                </c:pt>
                <c:pt idx="196">
                  <c:v>0.87119000000000002</c:v>
                </c:pt>
                <c:pt idx="197">
                  <c:v>0.77866000000000002</c:v>
                </c:pt>
                <c:pt idx="198">
                  <c:v>0.87758000000000003</c:v>
                </c:pt>
                <c:pt idx="199">
                  <c:v>0.94396999999999998</c:v>
                </c:pt>
                <c:pt idx="200">
                  <c:v>0.98568999999999996</c:v>
                </c:pt>
                <c:pt idx="201">
                  <c:v>1.03302</c:v>
                </c:pt>
                <c:pt idx="202">
                  <c:v>1.0826800000000001</c:v>
                </c:pt>
                <c:pt idx="203">
                  <c:v>0.80974999999999997</c:v>
                </c:pt>
                <c:pt idx="204">
                  <c:v>0.88024999999999998</c:v>
                </c:pt>
                <c:pt idx="205">
                  <c:v>0.89520999999999995</c:v>
                </c:pt>
                <c:pt idx="206">
                  <c:v>1.1680999999999999</c:v>
                </c:pt>
                <c:pt idx="207">
                  <c:v>1.0416700000000001</c:v>
                </c:pt>
                <c:pt idx="208">
                  <c:v>0.85973999999999995</c:v>
                </c:pt>
                <c:pt idx="209">
                  <c:v>0.68654999999999999</c:v>
                </c:pt>
                <c:pt idx="210">
                  <c:v>1.06054</c:v>
                </c:pt>
                <c:pt idx="211">
                  <c:v>0.95543999999999996</c:v>
                </c:pt>
                <c:pt idx="212">
                  <c:v>0.83131999999999995</c:v>
                </c:pt>
                <c:pt idx="213">
                  <c:v>1.05261</c:v>
                </c:pt>
                <c:pt idx="214">
                  <c:v>1.0468500000000001</c:v>
                </c:pt>
                <c:pt idx="215">
                  <c:v>0.72194000000000003</c:v>
                </c:pt>
                <c:pt idx="216">
                  <c:v>0.83779000000000003</c:v>
                </c:pt>
                <c:pt idx="217">
                  <c:v>1.0641099999999999</c:v>
                </c:pt>
                <c:pt idx="218">
                  <c:v>1.04993</c:v>
                </c:pt>
                <c:pt idx="219">
                  <c:v>0.81825999999999999</c:v>
                </c:pt>
                <c:pt idx="220">
                  <c:v>1.05613</c:v>
                </c:pt>
                <c:pt idx="221">
                  <c:v>0.81254999999999999</c:v>
                </c:pt>
                <c:pt idx="222">
                  <c:v>1.03817</c:v>
                </c:pt>
                <c:pt idx="223">
                  <c:v>0.75695000000000001</c:v>
                </c:pt>
                <c:pt idx="224">
                  <c:v>0.95076000000000005</c:v>
                </c:pt>
                <c:pt idx="225">
                  <c:v>0.95025000000000004</c:v>
                </c:pt>
                <c:pt idx="226">
                  <c:v>0.70696999999999999</c:v>
                </c:pt>
                <c:pt idx="227">
                  <c:v>1.11111</c:v>
                </c:pt>
                <c:pt idx="228">
                  <c:v>0.72802999999999995</c:v>
                </c:pt>
                <c:pt idx="229">
                  <c:v>1.0516300000000001</c:v>
                </c:pt>
                <c:pt idx="230">
                  <c:v>0.96372000000000002</c:v>
                </c:pt>
                <c:pt idx="231">
                  <c:v>0.60809000000000002</c:v>
                </c:pt>
                <c:pt idx="232">
                  <c:v>0.87021000000000004</c:v>
                </c:pt>
                <c:pt idx="233">
                  <c:v>0.33612999999999998</c:v>
                </c:pt>
                <c:pt idx="234">
                  <c:v>0.66061999999999999</c:v>
                </c:pt>
                <c:pt idx="235">
                  <c:v>0.87717000000000001</c:v>
                </c:pt>
                <c:pt idx="236">
                  <c:v>0.87624999999999997</c:v>
                </c:pt>
                <c:pt idx="237">
                  <c:v>0.86216000000000004</c:v>
                </c:pt>
                <c:pt idx="238">
                  <c:v>0.76041999999999998</c:v>
                </c:pt>
                <c:pt idx="239">
                  <c:v>0.87877000000000005</c:v>
                </c:pt>
                <c:pt idx="240">
                  <c:v>0.79381000000000002</c:v>
                </c:pt>
                <c:pt idx="241">
                  <c:v>0.90835999999999995</c:v>
                </c:pt>
                <c:pt idx="242">
                  <c:v>0.95433999999999997</c:v>
                </c:pt>
                <c:pt idx="243">
                  <c:v>0.81328999999999996</c:v>
                </c:pt>
                <c:pt idx="244">
                  <c:v>0.64366999999999996</c:v>
                </c:pt>
                <c:pt idx="245">
                  <c:v>0.74173</c:v>
                </c:pt>
                <c:pt idx="246">
                  <c:v>0.99495999999999996</c:v>
                </c:pt>
                <c:pt idx="247">
                  <c:v>0.38595000000000002</c:v>
                </c:pt>
                <c:pt idx="248">
                  <c:v>0.93164000000000002</c:v>
                </c:pt>
                <c:pt idx="249">
                  <c:v>0.26135000000000003</c:v>
                </c:pt>
                <c:pt idx="250">
                  <c:v>0.64183999999999997</c:v>
                </c:pt>
                <c:pt idx="251">
                  <c:v>0.94367000000000001</c:v>
                </c:pt>
                <c:pt idx="252">
                  <c:v>0.78236000000000006</c:v>
                </c:pt>
                <c:pt idx="253">
                  <c:v>0.79117000000000004</c:v>
                </c:pt>
                <c:pt idx="254">
                  <c:v>0.75861999999999996</c:v>
                </c:pt>
                <c:pt idx="255">
                  <c:v>0.43164999999999998</c:v>
                </c:pt>
                <c:pt idx="256">
                  <c:v>0.75473000000000001</c:v>
                </c:pt>
                <c:pt idx="257">
                  <c:v>0.75602000000000003</c:v>
                </c:pt>
                <c:pt idx="258">
                  <c:v>1.0898300000000001</c:v>
                </c:pt>
                <c:pt idx="259">
                  <c:v>0.54969999999999997</c:v>
                </c:pt>
                <c:pt idx="260">
                  <c:v>0.64498</c:v>
                </c:pt>
                <c:pt idx="261">
                  <c:v>0.75595999999999997</c:v>
                </c:pt>
                <c:pt idx="262">
                  <c:v>0.38857000000000003</c:v>
                </c:pt>
                <c:pt idx="263">
                  <c:v>0.63759999999999994</c:v>
                </c:pt>
                <c:pt idx="264">
                  <c:v>0.69699</c:v>
                </c:pt>
                <c:pt idx="265">
                  <c:v>0.71628999999999998</c:v>
                </c:pt>
                <c:pt idx="266">
                  <c:v>0.50163000000000002</c:v>
                </c:pt>
                <c:pt idx="267">
                  <c:v>0.24748999999999999</c:v>
                </c:pt>
                <c:pt idx="268">
                  <c:v>0.628</c:v>
                </c:pt>
                <c:pt idx="269">
                  <c:v>0.59204999999999997</c:v>
                </c:pt>
                <c:pt idx="270">
                  <c:v>0.70362000000000002</c:v>
                </c:pt>
                <c:pt idx="271">
                  <c:v>0.62541999999999998</c:v>
                </c:pt>
                <c:pt idx="272">
                  <c:v>0.37931999999999999</c:v>
                </c:pt>
                <c:pt idx="273">
                  <c:v>0.96052999999999999</c:v>
                </c:pt>
                <c:pt idx="274">
                  <c:v>0.84782999999999997</c:v>
                </c:pt>
                <c:pt idx="275">
                  <c:v>0.29247000000000001</c:v>
                </c:pt>
                <c:pt idx="276">
                  <c:v>0.69981000000000004</c:v>
                </c:pt>
                <c:pt idx="277">
                  <c:v>0.49813000000000002</c:v>
                </c:pt>
                <c:pt idx="278">
                  <c:v>0.62477000000000005</c:v>
                </c:pt>
                <c:pt idx="279">
                  <c:v>0.76239999999999997</c:v>
                </c:pt>
                <c:pt idx="280">
                  <c:v>1.01413</c:v>
                </c:pt>
                <c:pt idx="281">
                  <c:v>0.49353000000000002</c:v>
                </c:pt>
                <c:pt idx="282">
                  <c:v>0.80676000000000003</c:v>
                </c:pt>
                <c:pt idx="283">
                  <c:v>0.19248999999999999</c:v>
                </c:pt>
                <c:pt idx="284">
                  <c:v>0.47799000000000003</c:v>
                </c:pt>
                <c:pt idx="285">
                  <c:v>0.77415999999999996</c:v>
                </c:pt>
                <c:pt idx="286">
                  <c:v>0.92542000000000002</c:v>
                </c:pt>
                <c:pt idx="287">
                  <c:v>0.84141999999999995</c:v>
                </c:pt>
                <c:pt idx="288">
                  <c:v>0.71477999999999997</c:v>
                </c:pt>
                <c:pt idx="289">
                  <c:v>0.14699999999999999</c:v>
                </c:pt>
                <c:pt idx="290">
                  <c:v>0.81928000000000001</c:v>
                </c:pt>
                <c:pt idx="291">
                  <c:v>0.72367999999999999</c:v>
                </c:pt>
                <c:pt idx="292">
                  <c:v>0.86333000000000004</c:v>
                </c:pt>
                <c:pt idx="293">
                  <c:v>0.29560999999999998</c:v>
                </c:pt>
                <c:pt idx="294">
                  <c:v>0.89185999999999999</c:v>
                </c:pt>
                <c:pt idx="295">
                  <c:v>0.60323000000000004</c:v>
                </c:pt>
                <c:pt idx="296">
                  <c:v>0.57576000000000005</c:v>
                </c:pt>
                <c:pt idx="297">
                  <c:v>0.53749999999999998</c:v>
                </c:pt>
                <c:pt idx="298">
                  <c:v>0.66366000000000003</c:v>
                </c:pt>
                <c:pt idx="299">
                  <c:v>0.60529999999999995</c:v>
                </c:pt>
                <c:pt idx="300">
                  <c:v>0.18518999999999999</c:v>
                </c:pt>
                <c:pt idx="301">
                  <c:v>0.63178000000000001</c:v>
                </c:pt>
                <c:pt idx="302">
                  <c:v>0.63053999999999999</c:v>
                </c:pt>
                <c:pt idx="303">
                  <c:v>0.90981000000000001</c:v>
                </c:pt>
                <c:pt idx="304">
                  <c:v>0.47493000000000002</c:v>
                </c:pt>
                <c:pt idx="305">
                  <c:v>0.46115</c:v>
                </c:pt>
                <c:pt idx="306">
                  <c:v>0.77622999999999998</c:v>
                </c:pt>
                <c:pt idx="307">
                  <c:v>0.50353000000000003</c:v>
                </c:pt>
                <c:pt idx="308">
                  <c:v>0.31090000000000001</c:v>
                </c:pt>
                <c:pt idx="309">
                  <c:v>0.61585999999999996</c:v>
                </c:pt>
                <c:pt idx="310">
                  <c:v>0.10419</c:v>
                </c:pt>
                <c:pt idx="311">
                  <c:v>0.11037</c:v>
                </c:pt>
                <c:pt idx="312">
                  <c:v>0</c:v>
                </c:pt>
                <c:pt idx="313">
                  <c:v>0.14865999999999999</c:v>
                </c:pt>
                <c:pt idx="314">
                  <c:v>0.23441999999999999</c:v>
                </c:pt>
                <c:pt idx="315">
                  <c:v>1.5335235595703101</c:v>
                </c:pt>
                <c:pt idx="316">
                  <c:v>1.5511215925216699</c:v>
                </c:pt>
                <c:pt idx="317">
                  <c:v>1.6105740070343</c:v>
                </c:pt>
                <c:pt idx="318">
                  <c:v>1.51691174507141</c:v>
                </c:pt>
                <c:pt idx="319">
                  <c:v>1.5402467250823999</c:v>
                </c:pt>
                <c:pt idx="320">
                  <c:v>1.42893922328949</c:v>
                </c:pt>
                <c:pt idx="321">
                  <c:v>1.4813489913940401</c:v>
                </c:pt>
                <c:pt idx="322">
                  <c:v>1.54819512367249</c:v>
                </c:pt>
                <c:pt idx="323">
                  <c:v>1.4781621694564799</c:v>
                </c:pt>
                <c:pt idx="324">
                  <c:v>1.51004195213318</c:v>
                </c:pt>
                <c:pt idx="325">
                  <c:v>1.3762899637222299</c:v>
                </c:pt>
                <c:pt idx="326">
                  <c:v>1.41640365123749</c:v>
                </c:pt>
                <c:pt idx="327">
                  <c:v>1.4599449634552</c:v>
                </c:pt>
                <c:pt idx="328">
                  <c:v>1.4199205636978101</c:v>
                </c:pt>
                <c:pt idx="329">
                  <c:v>1.5582311153411901</c:v>
                </c:pt>
                <c:pt idx="330">
                  <c:v>1.4725203514099099</c:v>
                </c:pt>
                <c:pt idx="331">
                  <c:v>1.46231269836426</c:v>
                </c:pt>
                <c:pt idx="332">
                  <c:v>1.4575836658477801</c:v>
                </c:pt>
                <c:pt idx="333">
                  <c:v>1.49646008014679</c:v>
                </c:pt>
                <c:pt idx="334">
                  <c:v>1.28402495384216</c:v>
                </c:pt>
                <c:pt idx="335">
                  <c:v>1.2664102315902701</c:v>
                </c:pt>
                <c:pt idx="336">
                  <c:v>1.4313060045242301</c:v>
                </c:pt>
                <c:pt idx="337">
                  <c:v>1.4338852167129501</c:v>
                </c:pt>
                <c:pt idx="338">
                  <c:v>1.44045114517212</c:v>
                </c:pt>
                <c:pt idx="339">
                  <c:v>1.2108621597289999</c:v>
                </c:pt>
                <c:pt idx="340">
                  <c:v>1.35381436347961</c:v>
                </c:pt>
                <c:pt idx="341">
                  <c:v>1.4884116649627701</c:v>
                </c:pt>
                <c:pt idx="342">
                  <c:v>1.4122278690338099</c:v>
                </c:pt>
                <c:pt idx="343">
                  <c:v>1.2555851936340301</c:v>
                </c:pt>
                <c:pt idx="344">
                  <c:v>1.3731925487518299</c:v>
                </c:pt>
                <c:pt idx="345">
                  <c:v>1.3877768516540501</c:v>
                </c:pt>
                <c:pt idx="346">
                  <c:v>1.42579245567322</c:v>
                </c:pt>
                <c:pt idx="347">
                  <c:v>1.38456535339355</c:v>
                </c:pt>
                <c:pt idx="348">
                  <c:v>1.5320909023284901</c:v>
                </c:pt>
                <c:pt idx="349">
                  <c:v>1.27429687976837</c:v>
                </c:pt>
                <c:pt idx="350">
                  <c:v>1.4021829366684</c:v>
                </c:pt>
                <c:pt idx="351">
                  <c:v>1.28667759895325</c:v>
                </c:pt>
                <c:pt idx="352">
                  <c:v>1.3802285194396999</c:v>
                </c:pt>
                <c:pt idx="353">
                  <c:v>1.25969874858856</c:v>
                </c:pt>
                <c:pt idx="354">
                  <c:v>1.50505924224854</c:v>
                </c:pt>
                <c:pt idx="355">
                  <c:v>1.3231104612350499</c:v>
                </c:pt>
                <c:pt idx="356">
                  <c:v>1.28464603424072</c:v>
                </c:pt>
                <c:pt idx="357">
                  <c:v>1.28721570968628</c:v>
                </c:pt>
                <c:pt idx="358">
                  <c:v>1.2861688137054399</c:v>
                </c:pt>
                <c:pt idx="359">
                  <c:v>1.1821250915527299</c:v>
                </c:pt>
                <c:pt idx="360">
                  <c:v>1.44571197032928</c:v>
                </c:pt>
                <c:pt idx="361">
                  <c:v>1.5489691495895399</c:v>
                </c:pt>
                <c:pt idx="362">
                  <c:v>1.44492328166962</c:v>
                </c:pt>
                <c:pt idx="363">
                  <c:v>1.46928238868713</c:v>
                </c:pt>
                <c:pt idx="364">
                  <c:v>1.0814177989959699</c:v>
                </c:pt>
                <c:pt idx="365">
                  <c:v>1.4363378286361701</c:v>
                </c:pt>
                <c:pt idx="366">
                  <c:v>1.47351610660553</c:v>
                </c:pt>
                <c:pt idx="367">
                  <c:v>1.1462174654007</c:v>
                </c:pt>
                <c:pt idx="368">
                  <c:v>1.4047149419784499</c:v>
                </c:pt>
                <c:pt idx="369">
                  <c:v>1.12827444076538</c:v>
                </c:pt>
                <c:pt idx="370">
                  <c:v>1.25182557106018</c:v>
                </c:pt>
                <c:pt idx="371">
                  <c:v>1.15009129047394</c:v>
                </c:pt>
                <c:pt idx="372">
                  <c:v>1.2276190519332899</c:v>
                </c:pt>
                <c:pt idx="373">
                  <c:v>1.4931491613388099</c:v>
                </c:pt>
                <c:pt idx="374">
                  <c:v>1.3843690156936601</c:v>
                </c:pt>
                <c:pt idx="375">
                  <c:v>1.1863033771514899</c:v>
                </c:pt>
                <c:pt idx="376">
                  <c:v>1.4525188207626301</c:v>
                </c:pt>
                <c:pt idx="377">
                  <c:v>1.2187703847885101</c:v>
                </c:pt>
                <c:pt idx="378">
                  <c:v>1.20956099033356</c:v>
                </c:pt>
                <c:pt idx="379">
                  <c:v>1.13136327266693</c:v>
                </c:pt>
                <c:pt idx="380">
                  <c:v>1.4766710996627801</c:v>
                </c:pt>
                <c:pt idx="381">
                  <c:v>1.44494521617889</c:v>
                </c:pt>
                <c:pt idx="382">
                  <c:v>1.3575643301010101</c:v>
                </c:pt>
                <c:pt idx="383">
                  <c:v>1.3377531766891499</c:v>
                </c:pt>
                <c:pt idx="384">
                  <c:v>1.50728487968445</c:v>
                </c:pt>
                <c:pt idx="385">
                  <c:v>1.2627909183502199</c:v>
                </c:pt>
                <c:pt idx="386">
                  <c:v>1.25391757488251</c:v>
                </c:pt>
                <c:pt idx="387">
                  <c:v>1.25818979740143</c:v>
                </c:pt>
                <c:pt idx="388">
                  <c:v>1.2390888929367101</c:v>
                </c:pt>
                <c:pt idx="389">
                  <c:v>1.34313309192657</c:v>
                </c:pt>
                <c:pt idx="390">
                  <c:v>1.3682180643081701</c:v>
                </c:pt>
                <c:pt idx="391">
                  <c:v>0.96798300743103005</c:v>
                </c:pt>
                <c:pt idx="392">
                  <c:v>1.1378535032272299</c:v>
                </c:pt>
                <c:pt idx="393">
                  <c:v>1.1608374118804901</c:v>
                </c:pt>
                <c:pt idx="394">
                  <c:v>0.672690689563751</c:v>
                </c:pt>
                <c:pt idx="395">
                  <c:v>1.2744446992874101</c:v>
                </c:pt>
                <c:pt idx="396">
                  <c:v>1.4313375949859599</c:v>
                </c:pt>
                <c:pt idx="397">
                  <c:v>1.23837649822235</c:v>
                </c:pt>
                <c:pt idx="398">
                  <c:v>0.77486443519592296</c:v>
                </c:pt>
                <c:pt idx="399">
                  <c:v>1.15240025520325</c:v>
                </c:pt>
                <c:pt idx="400">
                  <c:v>1.40241670608521</c:v>
                </c:pt>
                <c:pt idx="401">
                  <c:v>1.2394145727157599</c:v>
                </c:pt>
                <c:pt idx="402">
                  <c:v>1.1296242475509599</c:v>
                </c:pt>
                <c:pt idx="403">
                  <c:v>1.36704301834106</c:v>
                </c:pt>
                <c:pt idx="404">
                  <c:v>1.0693359375</c:v>
                </c:pt>
                <c:pt idx="405">
                  <c:v>1.1439449787139899</c:v>
                </c:pt>
                <c:pt idx="406">
                  <c:v>1.2078930139541599</c:v>
                </c:pt>
                <c:pt idx="407">
                  <c:v>0.72115135192871105</c:v>
                </c:pt>
                <c:pt idx="408">
                  <c:v>1.2774913311004601</c:v>
                </c:pt>
                <c:pt idx="409">
                  <c:v>1.21577048301697</c:v>
                </c:pt>
                <c:pt idx="410">
                  <c:v>1.27146327495575</c:v>
                </c:pt>
                <c:pt idx="411">
                  <c:v>1.34012651443481</c:v>
                </c:pt>
                <c:pt idx="412">
                  <c:v>1.3942385911941499</c:v>
                </c:pt>
                <c:pt idx="413">
                  <c:v>1.17928326129913</c:v>
                </c:pt>
                <c:pt idx="414">
                  <c:v>1.4930112361907999</c:v>
                </c:pt>
                <c:pt idx="415">
                  <c:v>1.38478863239288</c:v>
                </c:pt>
                <c:pt idx="416">
                  <c:v>0.86835145950317405</c:v>
                </c:pt>
                <c:pt idx="417">
                  <c:v>1.1556471586227399</c:v>
                </c:pt>
                <c:pt idx="418">
                  <c:v>0.99747139215469405</c:v>
                </c:pt>
                <c:pt idx="419">
                  <c:v>1.4343794584274301</c:v>
                </c:pt>
                <c:pt idx="420">
                  <c:v>0.98413604497909501</c:v>
                </c:pt>
                <c:pt idx="421">
                  <c:v>0.94601821899414096</c:v>
                </c:pt>
                <c:pt idx="422">
                  <c:v>0.71155124902725198</c:v>
                </c:pt>
                <c:pt idx="423">
                  <c:v>0.80368524789810203</c:v>
                </c:pt>
                <c:pt idx="424">
                  <c:v>0.73513174057006803</c:v>
                </c:pt>
                <c:pt idx="425">
                  <c:v>1.0984708070755</c:v>
                </c:pt>
                <c:pt idx="426">
                  <c:v>1.0679507255554199</c:v>
                </c:pt>
                <c:pt idx="427">
                  <c:v>0.87070101499557495</c:v>
                </c:pt>
                <c:pt idx="428">
                  <c:v>1.12323594093323</c:v>
                </c:pt>
                <c:pt idx="429">
                  <c:v>1.17969191074371</c:v>
                </c:pt>
                <c:pt idx="430">
                  <c:v>1.0031872987747199</c:v>
                </c:pt>
                <c:pt idx="431">
                  <c:v>0.97861319780349698</c:v>
                </c:pt>
                <c:pt idx="432">
                  <c:v>1.1556202173232999</c:v>
                </c:pt>
                <c:pt idx="433">
                  <c:v>0.86466920375823997</c:v>
                </c:pt>
                <c:pt idx="434">
                  <c:v>1.25997638702393</c:v>
                </c:pt>
                <c:pt idx="435">
                  <c:v>1.0074837207794201</c:v>
                </c:pt>
                <c:pt idx="436">
                  <c:v>0.75437259674072299</c:v>
                </c:pt>
                <c:pt idx="437">
                  <c:v>1.2720308303832999</c:v>
                </c:pt>
                <c:pt idx="438">
                  <c:v>0.83204436302185103</c:v>
                </c:pt>
                <c:pt idx="439">
                  <c:v>0.57061493396759</c:v>
                </c:pt>
                <c:pt idx="440">
                  <c:v>1.2290234565734901</c:v>
                </c:pt>
                <c:pt idx="441">
                  <c:v>1.2814733982086199</c:v>
                </c:pt>
                <c:pt idx="442">
                  <c:v>0.90478003025054898</c:v>
                </c:pt>
                <c:pt idx="443">
                  <c:v>1.0062383413314799</c:v>
                </c:pt>
                <c:pt idx="444">
                  <c:v>1.2140085697174099</c:v>
                </c:pt>
                <c:pt idx="445">
                  <c:v>0.87366473674774203</c:v>
                </c:pt>
                <c:pt idx="446">
                  <c:v>1.39453756809235</c:v>
                </c:pt>
                <c:pt idx="447">
                  <c:v>1.12982773780823</c:v>
                </c:pt>
                <c:pt idx="448">
                  <c:v>1.04328000545502</c:v>
                </c:pt>
                <c:pt idx="449">
                  <c:v>0.99302500486373901</c:v>
                </c:pt>
                <c:pt idx="450">
                  <c:v>0.51256883144378695</c:v>
                </c:pt>
                <c:pt idx="451">
                  <c:v>0.95385587215423595</c:v>
                </c:pt>
                <c:pt idx="452">
                  <c:v>1.08309590816498</c:v>
                </c:pt>
                <c:pt idx="453">
                  <c:v>1.1900951862335201</c:v>
                </c:pt>
                <c:pt idx="454">
                  <c:v>1.1044119596481301</c:v>
                </c:pt>
                <c:pt idx="455">
                  <c:v>0.58154332637786899</c:v>
                </c:pt>
                <c:pt idx="456">
                  <c:v>1.2215549945831301</c:v>
                </c:pt>
                <c:pt idx="457">
                  <c:v>0.435299843549728</c:v>
                </c:pt>
                <c:pt idx="458">
                  <c:v>0.91302037239074696</c:v>
                </c:pt>
                <c:pt idx="459">
                  <c:v>0.64044982194900502</c:v>
                </c:pt>
                <c:pt idx="460">
                  <c:v>0.93538224697113004</c:v>
                </c:pt>
                <c:pt idx="461">
                  <c:v>0.60132312774658203</c:v>
                </c:pt>
                <c:pt idx="462">
                  <c:v>0.87211793661117598</c:v>
                </c:pt>
                <c:pt idx="463">
                  <c:v>0.79124468564987205</c:v>
                </c:pt>
                <c:pt idx="464">
                  <c:v>0.43188253045082098</c:v>
                </c:pt>
                <c:pt idx="465">
                  <c:v>0.94570702314376798</c:v>
                </c:pt>
                <c:pt idx="466">
                  <c:v>0.39610260725021401</c:v>
                </c:pt>
                <c:pt idx="467">
                  <c:v>1.0419898033142101</c:v>
                </c:pt>
                <c:pt idx="468">
                  <c:v>0.62979358434677102</c:v>
                </c:pt>
                <c:pt idx="469">
                  <c:v>0</c:v>
                </c:pt>
                <c:pt idx="470">
                  <c:v>1.5920000000000001</c:v>
                </c:pt>
                <c:pt idx="471">
                  <c:v>1.5820000000000001</c:v>
                </c:pt>
                <c:pt idx="472">
                  <c:v>1.59</c:v>
                </c:pt>
                <c:pt idx="473">
                  <c:v>1.6439999999999999</c:v>
                </c:pt>
                <c:pt idx="474">
                  <c:v>1.5489999999999999</c:v>
                </c:pt>
                <c:pt idx="475">
                  <c:v>1.488</c:v>
                </c:pt>
                <c:pt idx="476">
                  <c:v>1.532</c:v>
                </c:pt>
                <c:pt idx="477">
                  <c:v>1.601</c:v>
                </c:pt>
                <c:pt idx="478">
                  <c:v>1.5009999999999999</c:v>
                </c:pt>
                <c:pt idx="479">
                  <c:v>1.573</c:v>
                </c:pt>
                <c:pt idx="480">
                  <c:v>1.4330000000000001</c:v>
                </c:pt>
                <c:pt idx="481">
                  <c:v>1.504</c:v>
                </c:pt>
                <c:pt idx="482">
                  <c:v>1.4590000000000001</c:v>
                </c:pt>
                <c:pt idx="483">
                  <c:v>1.583</c:v>
                </c:pt>
                <c:pt idx="484">
                  <c:v>1.474</c:v>
                </c:pt>
                <c:pt idx="485">
                  <c:v>1.4830000000000001</c:v>
                </c:pt>
                <c:pt idx="486">
                  <c:v>1.52</c:v>
                </c:pt>
                <c:pt idx="487">
                  <c:v>1.4710000000000001</c:v>
                </c:pt>
                <c:pt idx="488">
                  <c:v>1.5589999999999999</c:v>
                </c:pt>
                <c:pt idx="489">
                  <c:v>1.4890000000000001</c:v>
                </c:pt>
                <c:pt idx="490">
                  <c:v>1.5249999999999999</c:v>
                </c:pt>
                <c:pt idx="491">
                  <c:v>1.466</c:v>
                </c:pt>
                <c:pt idx="492">
                  <c:v>1.252</c:v>
                </c:pt>
                <c:pt idx="493">
                  <c:v>1.331</c:v>
                </c:pt>
                <c:pt idx="494">
                  <c:v>1.4359999999999999</c:v>
                </c:pt>
                <c:pt idx="495">
                  <c:v>1.4379999999999999</c:v>
                </c:pt>
                <c:pt idx="496">
                  <c:v>1.474</c:v>
                </c:pt>
                <c:pt idx="497">
                  <c:v>1.468</c:v>
                </c:pt>
                <c:pt idx="498">
                  <c:v>1.268</c:v>
                </c:pt>
                <c:pt idx="499">
                  <c:v>1.4590000000000001</c:v>
                </c:pt>
                <c:pt idx="500">
                  <c:v>1.3029999999999999</c:v>
                </c:pt>
                <c:pt idx="501">
                  <c:v>1.331</c:v>
                </c:pt>
                <c:pt idx="502">
                  <c:v>1.4510000000000001</c:v>
                </c:pt>
                <c:pt idx="503">
                  <c:v>1.258</c:v>
                </c:pt>
                <c:pt idx="504">
                  <c:v>1.538</c:v>
                </c:pt>
                <c:pt idx="505">
                  <c:v>1.4390000000000001</c:v>
                </c:pt>
                <c:pt idx="506">
                  <c:v>1.492</c:v>
                </c:pt>
                <c:pt idx="507">
                  <c:v>1.5369999999999999</c:v>
                </c:pt>
                <c:pt idx="508">
                  <c:v>1.2310000000000001</c:v>
                </c:pt>
                <c:pt idx="509">
                  <c:v>1.319</c:v>
                </c:pt>
                <c:pt idx="510">
                  <c:v>1.448</c:v>
                </c:pt>
                <c:pt idx="511">
                  <c:v>1.3660000000000001</c:v>
                </c:pt>
                <c:pt idx="512">
                  <c:v>1.5840000000000001</c:v>
                </c:pt>
                <c:pt idx="513">
                  <c:v>1.3009999999999999</c:v>
                </c:pt>
                <c:pt idx="514">
                  <c:v>1.417</c:v>
                </c:pt>
                <c:pt idx="515">
                  <c:v>1.5009999999999999</c:v>
                </c:pt>
                <c:pt idx="516">
                  <c:v>1.33</c:v>
                </c:pt>
                <c:pt idx="517">
                  <c:v>1.101</c:v>
                </c:pt>
                <c:pt idx="518">
                  <c:v>1.5269999999999999</c:v>
                </c:pt>
                <c:pt idx="519">
                  <c:v>1.506</c:v>
                </c:pt>
                <c:pt idx="520">
                  <c:v>1.2190000000000001</c:v>
                </c:pt>
                <c:pt idx="521">
                  <c:v>1.454</c:v>
                </c:pt>
                <c:pt idx="522">
                  <c:v>1.462</c:v>
                </c:pt>
                <c:pt idx="523">
                  <c:v>1.387</c:v>
                </c:pt>
                <c:pt idx="524">
                  <c:v>1.4930000000000001</c:v>
                </c:pt>
                <c:pt idx="525">
                  <c:v>1.204</c:v>
                </c:pt>
                <c:pt idx="526">
                  <c:v>1.2110000000000001</c:v>
                </c:pt>
                <c:pt idx="527">
                  <c:v>1.4790000000000001</c:v>
                </c:pt>
                <c:pt idx="528">
                  <c:v>1.516</c:v>
                </c:pt>
                <c:pt idx="529">
                  <c:v>1.1910000000000001</c:v>
                </c:pt>
                <c:pt idx="530">
                  <c:v>1.2230000000000001</c:v>
                </c:pt>
                <c:pt idx="531">
                  <c:v>1.532</c:v>
                </c:pt>
                <c:pt idx="532">
                  <c:v>1.522</c:v>
                </c:pt>
                <c:pt idx="533">
                  <c:v>1.2490000000000001</c:v>
                </c:pt>
                <c:pt idx="534">
                  <c:v>1.23</c:v>
                </c:pt>
                <c:pt idx="535">
                  <c:v>1.3009999999999999</c:v>
                </c:pt>
                <c:pt idx="536">
                  <c:v>1.5329999999999999</c:v>
                </c:pt>
                <c:pt idx="537">
                  <c:v>1.401</c:v>
                </c:pt>
                <c:pt idx="538">
                  <c:v>1.35</c:v>
                </c:pt>
                <c:pt idx="539">
                  <c:v>1.3120000000000001</c:v>
                </c:pt>
                <c:pt idx="540">
                  <c:v>1.2050000000000001</c:v>
                </c:pt>
                <c:pt idx="541">
                  <c:v>1.498</c:v>
                </c:pt>
                <c:pt idx="542">
                  <c:v>1.38</c:v>
                </c:pt>
                <c:pt idx="543">
                  <c:v>0.81</c:v>
                </c:pt>
                <c:pt idx="544">
                  <c:v>1.29</c:v>
                </c:pt>
                <c:pt idx="545">
                  <c:v>1.429</c:v>
                </c:pt>
                <c:pt idx="546">
                  <c:v>1.369</c:v>
                </c:pt>
                <c:pt idx="547">
                  <c:v>1.202</c:v>
                </c:pt>
                <c:pt idx="548">
                  <c:v>1.179</c:v>
                </c:pt>
                <c:pt idx="549">
                  <c:v>1.2789999999999999</c:v>
                </c:pt>
                <c:pt idx="550">
                  <c:v>1.161</c:v>
                </c:pt>
                <c:pt idx="551">
                  <c:v>1.4410000000000001</c:v>
                </c:pt>
                <c:pt idx="552">
                  <c:v>1.1539999999999999</c:v>
                </c:pt>
                <c:pt idx="553">
                  <c:v>0.79700000000000004</c:v>
                </c:pt>
                <c:pt idx="554">
                  <c:v>1.1419999999999999</c:v>
                </c:pt>
                <c:pt idx="555">
                  <c:v>1.161</c:v>
                </c:pt>
                <c:pt idx="556">
                  <c:v>1.1659999999999999</c:v>
                </c:pt>
                <c:pt idx="557">
                  <c:v>1.2390000000000001</c:v>
                </c:pt>
                <c:pt idx="558">
                  <c:v>1.2649999999999999</c:v>
                </c:pt>
                <c:pt idx="559">
                  <c:v>1.1719999999999999</c:v>
                </c:pt>
                <c:pt idx="560">
                  <c:v>1.4159999999999999</c:v>
                </c:pt>
                <c:pt idx="561">
                  <c:v>1.0780000000000001</c:v>
                </c:pt>
                <c:pt idx="562">
                  <c:v>1.5169999999999999</c:v>
                </c:pt>
                <c:pt idx="563">
                  <c:v>1.365</c:v>
                </c:pt>
                <c:pt idx="564">
                  <c:v>1.2150000000000001</c:v>
                </c:pt>
                <c:pt idx="565">
                  <c:v>1.335</c:v>
                </c:pt>
                <c:pt idx="566">
                  <c:v>0.71199999999999997</c:v>
                </c:pt>
                <c:pt idx="567">
                  <c:v>0.89100000000000001</c:v>
                </c:pt>
                <c:pt idx="568">
                  <c:v>1.5149999999999999</c:v>
                </c:pt>
                <c:pt idx="569">
                  <c:v>1.228</c:v>
                </c:pt>
                <c:pt idx="570">
                  <c:v>1.4690000000000001</c:v>
                </c:pt>
                <c:pt idx="571">
                  <c:v>1.1639999999999999</c:v>
                </c:pt>
                <c:pt idx="572">
                  <c:v>1.2170000000000001</c:v>
                </c:pt>
                <c:pt idx="573">
                  <c:v>1.41</c:v>
                </c:pt>
                <c:pt idx="574">
                  <c:v>0.77100000000000002</c:v>
                </c:pt>
                <c:pt idx="575">
                  <c:v>0.872</c:v>
                </c:pt>
                <c:pt idx="576">
                  <c:v>0.89600000000000002</c:v>
                </c:pt>
                <c:pt idx="577">
                  <c:v>1.117</c:v>
                </c:pt>
                <c:pt idx="578">
                  <c:v>1.034</c:v>
                </c:pt>
                <c:pt idx="579">
                  <c:v>0.90600000000000003</c:v>
                </c:pt>
                <c:pt idx="580">
                  <c:v>0.81699999999999995</c:v>
                </c:pt>
                <c:pt idx="581">
                  <c:v>0.81299999999999994</c:v>
                </c:pt>
                <c:pt idx="582">
                  <c:v>0.81100000000000005</c:v>
                </c:pt>
                <c:pt idx="583">
                  <c:v>0.85</c:v>
                </c:pt>
                <c:pt idx="584">
                  <c:v>1.3140000000000001</c:v>
                </c:pt>
                <c:pt idx="585">
                  <c:v>0.97099999999999997</c:v>
                </c:pt>
                <c:pt idx="586">
                  <c:v>1.2330000000000001</c:v>
                </c:pt>
                <c:pt idx="587">
                  <c:v>1.2809999999999999</c:v>
                </c:pt>
                <c:pt idx="588">
                  <c:v>1.0880000000000001</c:v>
                </c:pt>
                <c:pt idx="589">
                  <c:v>1.097</c:v>
                </c:pt>
                <c:pt idx="590">
                  <c:v>1.0249999999999999</c:v>
                </c:pt>
                <c:pt idx="591">
                  <c:v>0.90200000000000002</c:v>
                </c:pt>
                <c:pt idx="592">
                  <c:v>1.048</c:v>
                </c:pt>
                <c:pt idx="593">
                  <c:v>1.0469999999999999</c:v>
                </c:pt>
                <c:pt idx="594">
                  <c:v>1.2450000000000001</c:v>
                </c:pt>
                <c:pt idx="595">
                  <c:v>0.95</c:v>
                </c:pt>
                <c:pt idx="596">
                  <c:v>0.59199999999999997</c:v>
                </c:pt>
                <c:pt idx="597">
                  <c:v>0.99</c:v>
                </c:pt>
                <c:pt idx="598">
                  <c:v>1.1739999999999999</c:v>
                </c:pt>
                <c:pt idx="599">
                  <c:v>0.90700000000000003</c:v>
                </c:pt>
                <c:pt idx="600">
                  <c:v>1.1359999999999999</c:v>
                </c:pt>
                <c:pt idx="601">
                  <c:v>0.747</c:v>
                </c:pt>
                <c:pt idx="602">
                  <c:v>0.86699999999999999</c:v>
                </c:pt>
                <c:pt idx="603">
                  <c:v>1.0900000000000001</c:v>
                </c:pt>
                <c:pt idx="604">
                  <c:v>0.372</c:v>
                </c:pt>
                <c:pt idx="605">
                  <c:v>1.24</c:v>
                </c:pt>
                <c:pt idx="606">
                  <c:v>1.413</c:v>
                </c:pt>
                <c:pt idx="607">
                  <c:v>0.47399999999999998</c:v>
                </c:pt>
                <c:pt idx="608">
                  <c:v>0.79200000000000004</c:v>
                </c:pt>
                <c:pt idx="609">
                  <c:v>1.2150000000000001</c:v>
                </c:pt>
                <c:pt idx="610">
                  <c:v>1.125</c:v>
                </c:pt>
                <c:pt idx="611">
                  <c:v>0.90800000000000003</c:v>
                </c:pt>
                <c:pt idx="612">
                  <c:v>1.0940000000000001</c:v>
                </c:pt>
                <c:pt idx="613">
                  <c:v>0.53700000000000003</c:v>
                </c:pt>
                <c:pt idx="614">
                  <c:v>1.1739999999999999</c:v>
                </c:pt>
                <c:pt idx="615">
                  <c:v>0.54100000000000004</c:v>
                </c:pt>
                <c:pt idx="616">
                  <c:v>0.71399999999999997</c:v>
                </c:pt>
                <c:pt idx="617">
                  <c:v>0.85799999999999998</c:v>
                </c:pt>
                <c:pt idx="618">
                  <c:v>0.38200000000000001</c:v>
                </c:pt>
                <c:pt idx="619">
                  <c:v>0.89600000000000002</c:v>
                </c:pt>
                <c:pt idx="620">
                  <c:v>1.073</c:v>
                </c:pt>
                <c:pt idx="621">
                  <c:v>0.99099999999999999</c:v>
                </c:pt>
                <c:pt idx="622">
                  <c:v>0.60799999999999998</c:v>
                </c:pt>
                <c:pt idx="623">
                  <c:v>0</c:v>
                </c:pt>
                <c:pt idx="624">
                  <c:v>0.627</c:v>
                </c:pt>
                <c:pt idx="625">
                  <c:v>1.587</c:v>
                </c:pt>
                <c:pt idx="626">
                  <c:v>1.573</c:v>
                </c:pt>
                <c:pt idx="627">
                  <c:v>1.5820000000000001</c:v>
                </c:pt>
                <c:pt idx="628">
                  <c:v>1.6240000000000001</c:v>
                </c:pt>
                <c:pt idx="629">
                  <c:v>1.522</c:v>
                </c:pt>
                <c:pt idx="630">
                  <c:v>1.526</c:v>
                </c:pt>
                <c:pt idx="631">
                  <c:v>1.4870000000000001</c:v>
                </c:pt>
                <c:pt idx="632">
                  <c:v>1.5569999999999999</c:v>
                </c:pt>
                <c:pt idx="633">
                  <c:v>1.5049999999999999</c:v>
                </c:pt>
                <c:pt idx="634">
                  <c:v>1.4750000000000001</c:v>
                </c:pt>
                <c:pt idx="635">
                  <c:v>1.548</c:v>
                </c:pt>
                <c:pt idx="636">
                  <c:v>1.4410000000000001</c:v>
                </c:pt>
                <c:pt idx="637">
                  <c:v>1.4550000000000001</c:v>
                </c:pt>
                <c:pt idx="638">
                  <c:v>1.4790000000000001</c:v>
                </c:pt>
                <c:pt idx="639">
                  <c:v>1.538</c:v>
                </c:pt>
                <c:pt idx="640">
                  <c:v>1.5529999999999999</c:v>
                </c:pt>
                <c:pt idx="641">
                  <c:v>1.454</c:v>
                </c:pt>
                <c:pt idx="642">
                  <c:v>1.504</c:v>
                </c:pt>
                <c:pt idx="643">
                  <c:v>1.4570000000000001</c:v>
                </c:pt>
                <c:pt idx="644">
                  <c:v>1.4870000000000001</c:v>
                </c:pt>
                <c:pt idx="645">
                  <c:v>1.31</c:v>
                </c:pt>
                <c:pt idx="646">
                  <c:v>1.52</c:v>
                </c:pt>
                <c:pt idx="647">
                  <c:v>1.323</c:v>
                </c:pt>
                <c:pt idx="648">
                  <c:v>1.472</c:v>
                </c:pt>
                <c:pt idx="649">
                  <c:v>1.43</c:v>
                </c:pt>
                <c:pt idx="650">
                  <c:v>1.369</c:v>
                </c:pt>
                <c:pt idx="651">
                  <c:v>1.2689999999999999</c:v>
                </c:pt>
                <c:pt idx="652">
                  <c:v>1.357</c:v>
                </c:pt>
                <c:pt idx="653">
                  <c:v>1.3129999999999999</c:v>
                </c:pt>
                <c:pt idx="654">
                  <c:v>1.484</c:v>
                </c:pt>
                <c:pt idx="655">
                  <c:v>1.4419999999999999</c:v>
                </c:pt>
                <c:pt idx="656">
                  <c:v>1.4390000000000001</c:v>
                </c:pt>
                <c:pt idx="657">
                  <c:v>1.4650000000000001</c:v>
                </c:pt>
                <c:pt idx="658">
                  <c:v>1.4630000000000001</c:v>
                </c:pt>
                <c:pt idx="659">
                  <c:v>1.242</c:v>
                </c:pt>
                <c:pt idx="660">
                  <c:v>1.488</c:v>
                </c:pt>
                <c:pt idx="661">
                  <c:v>1.3680000000000001</c:v>
                </c:pt>
                <c:pt idx="662">
                  <c:v>1.504</c:v>
                </c:pt>
                <c:pt idx="663">
                  <c:v>1.4770000000000001</c:v>
                </c:pt>
                <c:pt idx="664">
                  <c:v>1.4379999999999999</c:v>
                </c:pt>
                <c:pt idx="665">
                  <c:v>1.5289999999999999</c:v>
                </c:pt>
                <c:pt idx="666">
                  <c:v>1.5149999999999999</c:v>
                </c:pt>
                <c:pt idx="667">
                  <c:v>1.41</c:v>
                </c:pt>
                <c:pt idx="668">
                  <c:v>1.5229999999999999</c:v>
                </c:pt>
                <c:pt idx="669">
                  <c:v>1.325</c:v>
                </c:pt>
                <c:pt idx="670">
                  <c:v>1.232</c:v>
                </c:pt>
                <c:pt idx="671">
                  <c:v>1.4319999999999999</c:v>
                </c:pt>
                <c:pt idx="672">
                  <c:v>1.232</c:v>
                </c:pt>
                <c:pt idx="673">
                  <c:v>1.2230000000000001</c:v>
                </c:pt>
                <c:pt idx="674">
                  <c:v>1.3120000000000001</c:v>
                </c:pt>
                <c:pt idx="675">
                  <c:v>1.319</c:v>
                </c:pt>
                <c:pt idx="676">
                  <c:v>1.409</c:v>
                </c:pt>
                <c:pt idx="677">
                  <c:v>1.4650000000000001</c:v>
                </c:pt>
                <c:pt idx="678">
                  <c:v>1.2190000000000001</c:v>
                </c:pt>
                <c:pt idx="679">
                  <c:v>1.528</c:v>
                </c:pt>
                <c:pt idx="680">
                  <c:v>1.478</c:v>
                </c:pt>
                <c:pt idx="681">
                  <c:v>1.4019999999999999</c:v>
                </c:pt>
                <c:pt idx="682">
                  <c:v>1.419</c:v>
                </c:pt>
                <c:pt idx="683">
                  <c:v>1.236</c:v>
                </c:pt>
                <c:pt idx="684">
                  <c:v>1.508</c:v>
                </c:pt>
                <c:pt idx="685">
                  <c:v>1.2090000000000001</c:v>
                </c:pt>
                <c:pt idx="686">
                  <c:v>1.41</c:v>
                </c:pt>
                <c:pt idx="687">
                  <c:v>1.4750000000000001</c:v>
                </c:pt>
                <c:pt idx="688">
                  <c:v>1.252</c:v>
                </c:pt>
                <c:pt idx="689">
                  <c:v>1.274</c:v>
                </c:pt>
                <c:pt idx="690">
                  <c:v>1.431</c:v>
                </c:pt>
                <c:pt idx="691">
                  <c:v>0.88600000000000001</c:v>
                </c:pt>
                <c:pt idx="692">
                  <c:v>1.452</c:v>
                </c:pt>
                <c:pt idx="693">
                  <c:v>1.2929999999999999</c:v>
                </c:pt>
                <c:pt idx="694">
                  <c:v>1.383</c:v>
                </c:pt>
                <c:pt idx="695">
                  <c:v>1.3280000000000001</c:v>
                </c:pt>
                <c:pt idx="696">
                  <c:v>1.3029999999999999</c:v>
                </c:pt>
                <c:pt idx="697">
                  <c:v>1.361</c:v>
                </c:pt>
                <c:pt idx="698">
                  <c:v>1.0980000000000001</c:v>
                </c:pt>
                <c:pt idx="699">
                  <c:v>1.266</c:v>
                </c:pt>
                <c:pt idx="700">
                  <c:v>1.2769999999999999</c:v>
                </c:pt>
                <c:pt idx="701">
                  <c:v>1.401</c:v>
                </c:pt>
                <c:pt idx="702">
                  <c:v>1.212</c:v>
                </c:pt>
                <c:pt idx="703">
                  <c:v>1.36</c:v>
                </c:pt>
                <c:pt idx="704">
                  <c:v>1.171</c:v>
                </c:pt>
                <c:pt idx="705">
                  <c:v>1.4650000000000001</c:v>
                </c:pt>
                <c:pt idx="706">
                  <c:v>1.1559999999999999</c:v>
                </c:pt>
                <c:pt idx="707">
                  <c:v>1.5309999999999999</c:v>
                </c:pt>
                <c:pt idx="708">
                  <c:v>1.294</c:v>
                </c:pt>
                <c:pt idx="709">
                  <c:v>1.111</c:v>
                </c:pt>
                <c:pt idx="710">
                  <c:v>1.4379999999999999</c:v>
                </c:pt>
                <c:pt idx="711">
                  <c:v>1.538</c:v>
                </c:pt>
                <c:pt idx="712">
                  <c:v>1.1599999999999999</c:v>
                </c:pt>
                <c:pt idx="713">
                  <c:v>0.78200000000000003</c:v>
                </c:pt>
                <c:pt idx="714">
                  <c:v>1.147</c:v>
                </c:pt>
                <c:pt idx="715">
                  <c:v>1.224</c:v>
                </c:pt>
                <c:pt idx="716">
                  <c:v>1.2030000000000001</c:v>
                </c:pt>
                <c:pt idx="717">
                  <c:v>1.125</c:v>
                </c:pt>
                <c:pt idx="718">
                  <c:v>1.3460000000000001</c:v>
                </c:pt>
                <c:pt idx="719">
                  <c:v>1.321</c:v>
                </c:pt>
                <c:pt idx="720">
                  <c:v>0.91</c:v>
                </c:pt>
                <c:pt idx="721">
                  <c:v>1.5129999999999999</c:v>
                </c:pt>
                <c:pt idx="722">
                  <c:v>0.86799999999999999</c:v>
                </c:pt>
                <c:pt idx="723">
                  <c:v>0.80800000000000005</c:v>
                </c:pt>
                <c:pt idx="724">
                  <c:v>1.226</c:v>
                </c:pt>
                <c:pt idx="725">
                  <c:v>1.2250000000000001</c:v>
                </c:pt>
                <c:pt idx="726">
                  <c:v>0.437</c:v>
                </c:pt>
                <c:pt idx="727">
                  <c:v>0.79900000000000004</c:v>
                </c:pt>
                <c:pt idx="728">
                  <c:v>1.1830000000000001</c:v>
                </c:pt>
                <c:pt idx="729">
                  <c:v>1.03</c:v>
                </c:pt>
                <c:pt idx="730">
                  <c:v>1.351</c:v>
                </c:pt>
                <c:pt idx="731">
                  <c:v>0.84799999999999998</c:v>
                </c:pt>
                <c:pt idx="732">
                  <c:v>1.427</c:v>
                </c:pt>
                <c:pt idx="733">
                  <c:v>1.1220000000000001</c:v>
                </c:pt>
                <c:pt idx="734">
                  <c:v>1.2470000000000001</c:v>
                </c:pt>
                <c:pt idx="735">
                  <c:v>1.1339999999999999</c:v>
                </c:pt>
                <c:pt idx="736">
                  <c:v>0.69799999999999995</c:v>
                </c:pt>
                <c:pt idx="737">
                  <c:v>1.3129999999999999</c:v>
                </c:pt>
                <c:pt idx="738">
                  <c:v>0.77400000000000002</c:v>
                </c:pt>
                <c:pt idx="739">
                  <c:v>1.056</c:v>
                </c:pt>
                <c:pt idx="740">
                  <c:v>1.0549999999999999</c:v>
                </c:pt>
                <c:pt idx="741">
                  <c:v>0.84199999999999997</c:v>
                </c:pt>
                <c:pt idx="742">
                  <c:v>0.82899999999999996</c:v>
                </c:pt>
                <c:pt idx="743">
                  <c:v>0.66600000000000004</c:v>
                </c:pt>
                <c:pt idx="744">
                  <c:v>0.93899999999999995</c:v>
                </c:pt>
                <c:pt idx="745">
                  <c:v>0.98299999999999998</c:v>
                </c:pt>
                <c:pt idx="746">
                  <c:v>1.167</c:v>
                </c:pt>
                <c:pt idx="747">
                  <c:v>0.98599999999999999</c:v>
                </c:pt>
                <c:pt idx="748">
                  <c:v>1</c:v>
                </c:pt>
                <c:pt idx="749">
                  <c:v>0.92800000000000005</c:v>
                </c:pt>
                <c:pt idx="750">
                  <c:v>0.98</c:v>
                </c:pt>
                <c:pt idx="751">
                  <c:v>1.125</c:v>
                </c:pt>
                <c:pt idx="752">
                  <c:v>1.105</c:v>
                </c:pt>
                <c:pt idx="753">
                  <c:v>0.84099999999999997</c:v>
                </c:pt>
                <c:pt idx="754">
                  <c:v>1.2649999999999999</c:v>
                </c:pt>
                <c:pt idx="755">
                  <c:v>1.181</c:v>
                </c:pt>
                <c:pt idx="756">
                  <c:v>0.76600000000000001</c:v>
                </c:pt>
                <c:pt idx="757">
                  <c:v>1.39</c:v>
                </c:pt>
                <c:pt idx="758">
                  <c:v>1.0329999999999999</c:v>
                </c:pt>
                <c:pt idx="759">
                  <c:v>1.149</c:v>
                </c:pt>
                <c:pt idx="760">
                  <c:v>1.069</c:v>
                </c:pt>
                <c:pt idx="761">
                  <c:v>1.0389999999999999</c:v>
                </c:pt>
                <c:pt idx="762">
                  <c:v>1.0580000000000001</c:v>
                </c:pt>
                <c:pt idx="763">
                  <c:v>0.57199999999999995</c:v>
                </c:pt>
                <c:pt idx="764">
                  <c:v>0.76500000000000001</c:v>
                </c:pt>
                <c:pt idx="765">
                  <c:v>0.92200000000000004</c:v>
                </c:pt>
                <c:pt idx="766">
                  <c:v>0.75700000000000001</c:v>
                </c:pt>
                <c:pt idx="767">
                  <c:v>0.91600000000000004</c:v>
                </c:pt>
                <c:pt idx="768">
                  <c:v>1.169</c:v>
                </c:pt>
                <c:pt idx="769">
                  <c:v>0.44700000000000001</c:v>
                </c:pt>
                <c:pt idx="770">
                  <c:v>1.1140000000000001</c:v>
                </c:pt>
                <c:pt idx="771">
                  <c:v>0.68799999999999994</c:v>
                </c:pt>
                <c:pt idx="772">
                  <c:v>1.145</c:v>
                </c:pt>
                <c:pt idx="773">
                  <c:v>0.378</c:v>
                </c:pt>
                <c:pt idx="774">
                  <c:v>0.56000000000000005</c:v>
                </c:pt>
                <c:pt idx="775">
                  <c:v>1.163</c:v>
                </c:pt>
                <c:pt idx="776">
                  <c:v>0.71099999999999997</c:v>
                </c:pt>
                <c:pt idx="777">
                  <c:v>0.88500000000000001</c:v>
                </c:pt>
                <c:pt idx="778">
                  <c:v>0.51700000000000002</c:v>
                </c:pt>
                <c:pt idx="779">
                  <c:v>0</c:v>
                </c:pt>
                <c:pt idx="780">
                  <c:v>0.57499999999999996</c:v>
                </c:pt>
                <c:pt idx="781">
                  <c:v>1.1060000000000001</c:v>
                </c:pt>
                <c:pt idx="782">
                  <c:v>1.1080000000000001</c:v>
                </c:pt>
                <c:pt idx="783">
                  <c:v>1.079</c:v>
                </c:pt>
                <c:pt idx="784">
                  <c:v>1.1719999999999999</c:v>
                </c:pt>
                <c:pt idx="785">
                  <c:v>1.079</c:v>
                </c:pt>
                <c:pt idx="786">
                  <c:v>1.1080000000000001</c:v>
                </c:pt>
                <c:pt idx="787">
                  <c:v>1.0620000000000001</c:v>
                </c:pt>
                <c:pt idx="788">
                  <c:v>1.0029999999999999</c:v>
                </c:pt>
                <c:pt idx="789">
                  <c:v>1.0940000000000001</c:v>
                </c:pt>
                <c:pt idx="790">
                  <c:v>1.0620000000000001</c:v>
                </c:pt>
                <c:pt idx="791">
                  <c:v>1.0760000000000001</c:v>
                </c:pt>
                <c:pt idx="792">
                  <c:v>1.0740000000000001</c:v>
                </c:pt>
                <c:pt idx="793">
                  <c:v>0.99299999999999999</c:v>
                </c:pt>
                <c:pt idx="794">
                  <c:v>1.044</c:v>
                </c:pt>
                <c:pt idx="795">
                  <c:v>1.0920000000000001</c:v>
                </c:pt>
                <c:pt idx="796">
                  <c:v>0.96599999999999997</c:v>
                </c:pt>
                <c:pt idx="797">
                  <c:v>1.0620000000000001</c:v>
                </c:pt>
                <c:pt idx="798">
                  <c:v>1.0900000000000001</c:v>
                </c:pt>
                <c:pt idx="799">
                  <c:v>1.03</c:v>
                </c:pt>
                <c:pt idx="800">
                  <c:v>0.998</c:v>
                </c:pt>
                <c:pt idx="801">
                  <c:v>1.081</c:v>
                </c:pt>
                <c:pt idx="802">
                  <c:v>0.89900000000000002</c:v>
                </c:pt>
                <c:pt idx="803">
                  <c:v>1.0549999999999999</c:v>
                </c:pt>
                <c:pt idx="804">
                  <c:v>0.98199999999999998</c:v>
                </c:pt>
                <c:pt idx="805">
                  <c:v>0.86</c:v>
                </c:pt>
                <c:pt idx="806">
                  <c:v>0.96399999999999997</c:v>
                </c:pt>
                <c:pt idx="807">
                  <c:v>1.0569999999999999</c:v>
                </c:pt>
                <c:pt idx="808">
                  <c:v>0.94</c:v>
                </c:pt>
                <c:pt idx="809">
                  <c:v>1.093</c:v>
                </c:pt>
                <c:pt idx="810">
                  <c:v>0.79</c:v>
                </c:pt>
                <c:pt idx="811">
                  <c:v>1.042</c:v>
                </c:pt>
                <c:pt idx="812">
                  <c:v>1.0189999999999999</c:v>
                </c:pt>
                <c:pt idx="813">
                  <c:v>0.80700000000000005</c:v>
                </c:pt>
                <c:pt idx="814">
                  <c:v>1.0660000000000001</c:v>
                </c:pt>
                <c:pt idx="815">
                  <c:v>0.94399999999999995</c:v>
                </c:pt>
                <c:pt idx="816">
                  <c:v>0.83</c:v>
                </c:pt>
                <c:pt idx="817">
                  <c:v>0.93200000000000005</c:v>
                </c:pt>
                <c:pt idx="818">
                  <c:v>1.0649999999999999</c:v>
                </c:pt>
                <c:pt idx="819">
                  <c:v>0.76500000000000001</c:v>
                </c:pt>
                <c:pt idx="820">
                  <c:v>1.079</c:v>
                </c:pt>
                <c:pt idx="821">
                  <c:v>0.97599999999999998</c:v>
                </c:pt>
                <c:pt idx="822">
                  <c:v>1.0269999999999999</c:v>
                </c:pt>
                <c:pt idx="823">
                  <c:v>0.94599999999999995</c:v>
                </c:pt>
                <c:pt idx="824">
                  <c:v>0.98199999999999998</c:v>
                </c:pt>
                <c:pt idx="825">
                  <c:v>1.103</c:v>
                </c:pt>
                <c:pt idx="826">
                  <c:v>0.83199999999999996</c:v>
                </c:pt>
                <c:pt idx="827">
                  <c:v>0.85699999999999998</c:v>
                </c:pt>
                <c:pt idx="828">
                  <c:v>0.92400000000000004</c:v>
                </c:pt>
                <c:pt idx="829">
                  <c:v>0.67500000000000004</c:v>
                </c:pt>
                <c:pt idx="830">
                  <c:v>0.996</c:v>
                </c:pt>
                <c:pt idx="831">
                  <c:v>1.0469999999999999</c:v>
                </c:pt>
                <c:pt idx="832">
                  <c:v>0.86599999999999999</c:v>
                </c:pt>
                <c:pt idx="833">
                  <c:v>1.083</c:v>
                </c:pt>
                <c:pt idx="834">
                  <c:v>0.95699999999999996</c:v>
                </c:pt>
                <c:pt idx="835">
                  <c:v>0.90400000000000003</c:v>
                </c:pt>
                <c:pt idx="836">
                  <c:v>0.94899999999999995</c:v>
                </c:pt>
                <c:pt idx="837">
                  <c:v>0.98</c:v>
                </c:pt>
                <c:pt idx="838">
                  <c:v>0.93899999999999995</c:v>
                </c:pt>
                <c:pt idx="839">
                  <c:v>0.78700000000000003</c:v>
                </c:pt>
                <c:pt idx="840">
                  <c:v>1.0389999999999999</c:v>
                </c:pt>
                <c:pt idx="841">
                  <c:v>0.82799999999999996</c:v>
                </c:pt>
                <c:pt idx="842">
                  <c:v>0.75800000000000001</c:v>
                </c:pt>
                <c:pt idx="843">
                  <c:v>0.83299999999999996</c:v>
                </c:pt>
                <c:pt idx="844">
                  <c:v>0.91900000000000004</c:v>
                </c:pt>
                <c:pt idx="845">
                  <c:v>0.88800000000000001</c:v>
                </c:pt>
                <c:pt idx="846">
                  <c:v>0.80600000000000005</c:v>
                </c:pt>
                <c:pt idx="847">
                  <c:v>0.97099999999999997</c:v>
                </c:pt>
                <c:pt idx="848">
                  <c:v>0.81100000000000005</c:v>
                </c:pt>
                <c:pt idx="849">
                  <c:v>0.78200000000000003</c:v>
                </c:pt>
                <c:pt idx="850">
                  <c:v>1.0649999999999999</c:v>
                </c:pt>
                <c:pt idx="851">
                  <c:v>0.97</c:v>
                </c:pt>
                <c:pt idx="852">
                  <c:v>0.89100000000000001</c:v>
                </c:pt>
                <c:pt idx="853">
                  <c:v>0.879</c:v>
                </c:pt>
                <c:pt idx="854">
                  <c:v>0.80600000000000005</c:v>
                </c:pt>
                <c:pt idx="855">
                  <c:v>1.0069999999999999</c:v>
                </c:pt>
                <c:pt idx="856">
                  <c:v>0.99199999999999999</c:v>
                </c:pt>
                <c:pt idx="857">
                  <c:v>0.84099999999999997</c:v>
                </c:pt>
                <c:pt idx="858">
                  <c:v>0.89500000000000002</c:v>
                </c:pt>
                <c:pt idx="859">
                  <c:v>0.873</c:v>
                </c:pt>
                <c:pt idx="860">
                  <c:v>0.82099999999999995</c:v>
                </c:pt>
                <c:pt idx="861">
                  <c:v>0.79700000000000004</c:v>
                </c:pt>
                <c:pt idx="862">
                  <c:v>0.78600000000000003</c:v>
                </c:pt>
                <c:pt idx="863">
                  <c:v>0.39200000000000002</c:v>
                </c:pt>
                <c:pt idx="864">
                  <c:v>0.78500000000000003</c:v>
                </c:pt>
                <c:pt idx="865">
                  <c:v>0.40899999999999997</c:v>
                </c:pt>
                <c:pt idx="866">
                  <c:v>0.75800000000000001</c:v>
                </c:pt>
                <c:pt idx="867">
                  <c:v>0.70199999999999996</c:v>
                </c:pt>
                <c:pt idx="868">
                  <c:v>1.0549999999999999</c:v>
                </c:pt>
                <c:pt idx="869">
                  <c:v>1.0149999999999999</c:v>
                </c:pt>
                <c:pt idx="870">
                  <c:v>0.84099999999999997</c:v>
                </c:pt>
                <c:pt idx="871">
                  <c:v>0.55600000000000005</c:v>
                </c:pt>
                <c:pt idx="872">
                  <c:v>0.55800000000000005</c:v>
                </c:pt>
                <c:pt idx="873">
                  <c:v>0.52900000000000003</c:v>
                </c:pt>
                <c:pt idx="874">
                  <c:v>0.77200000000000002</c:v>
                </c:pt>
                <c:pt idx="875">
                  <c:v>0.59499999999999997</c:v>
                </c:pt>
                <c:pt idx="876">
                  <c:v>0.40200000000000002</c:v>
                </c:pt>
                <c:pt idx="877">
                  <c:v>1.1719999999999999</c:v>
                </c:pt>
                <c:pt idx="878">
                  <c:v>0.51100000000000001</c:v>
                </c:pt>
                <c:pt idx="879">
                  <c:v>5.8000000000000003E-2</c:v>
                </c:pt>
                <c:pt idx="880">
                  <c:v>0.59799999999999998</c:v>
                </c:pt>
                <c:pt idx="881">
                  <c:v>0.52</c:v>
                </c:pt>
                <c:pt idx="882">
                  <c:v>0.39900000000000002</c:v>
                </c:pt>
                <c:pt idx="883">
                  <c:v>0.89500000000000002</c:v>
                </c:pt>
                <c:pt idx="884">
                  <c:v>0.80900000000000005</c:v>
                </c:pt>
                <c:pt idx="885">
                  <c:v>0.42299999999999999</c:v>
                </c:pt>
                <c:pt idx="886">
                  <c:v>0.219</c:v>
                </c:pt>
                <c:pt idx="887">
                  <c:v>0.89700000000000002</c:v>
                </c:pt>
                <c:pt idx="888">
                  <c:v>0.47</c:v>
                </c:pt>
                <c:pt idx="889">
                  <c:v>0.76500000000000001</c:v>
                </c:pt>
                <c:pt idx="890">
                  <c:v>0.95799999999999996</c:v>
                </c:pt>
                <c:pt idx="891">
                  <c:v>0.63800000000000001</c:v>
                </c:pt>
                <c:pt idx="892">
                  <c:v>0.70699999999999996</c:v>
                </c:pt>
                <c:pt idx="893">
                  <c:v>0.47199999999999998</c:v>
                </c:pt>
                <c:pt idx="894">
                  <c:v>0.68</c:v>
                </c:pt>
                <c:pt idx="895">
                  <c:v>0.63400000000000001</c:v>
                </c:pt>
                <c:pt idx="896">
                  <c:v>0.625</c:v>
                </c:pt>
                <c:pt idx="897">
                  <c:v>0.59</c:v>
                </c:pt>
                <c:pt idx="898">
                  <c:v>0.55700000000000005</c:v>
                </c:pt>
                <c:pt idx="899">
                  <c:v>0.71799999999999997</c:v>
                </c:pt>
                <c:pt idx="900">
                  <c:v>0.57999999999999996</c:v>
                </c:pt>
                <c:pt idx="901">
                  <c:v>0.50800000000000001</c:v>
                </c:pt>
                <c:pt idx="902">
                  <c:v>0.51500000000000001</c:v>
                </c:pt>
                <c:pt idx="903">
                  <c:v>0.86799999999999999</c:v>
                </c:pt>
                <c:pt idx="904">
                  <c:v>0.80100000000000005</c:v>
                </c:pt>
                <c:pt idx="905">
                  <c:v>0.81899999999999995</c:v>
                </c:pt>
                <c:pt idx="906">
                  <c:v>0.71299999999999997</c:v>
                </c:pt>
                <c:pt idx="907">
                  <c:v>0.68500000000000005</c:v>
                </c:pt>
                <c:pt idx="908">
                  <c:v>0.35299999999999998</c:v>
                </c:pt>
                <c:pt idx="909">
                  <c:v>0.82</c:v>
                </c:pt>
                <c:pt idx="910">
                  <c:v>0.69299999999999995</c:v>
                </c:pt>
                <c:pt idx="911">
                  <c:v>0.36699999999999999</c:v>
                </c:pt>
                <c:pt idx="912">
                  <c:v>0.64700000000000002</c:v>
                </c:pt>
                <c:pt idx="913">
                  <c:v>0.67900000000000005</c:v>
                </c:pt>
                <c:pt idx="914">
                  <c:v>0.749</c:v>
                </c:pt>
                <c:pt idx="915">
                  <c:v>0.503</c:v>
                </c:pt>
                <c:pt idx="916">
                  <c:v>0.23899999999999999</c:v>
                </c:pt>
                <c:pt idx="917">
                  <c:v>0.55200000000000005</c:v>
                </c:pt>
                <c:pt idx="918">
                  <c:v>0.377</c:v>
                </c:pt>
                <c:pt idx="919">
                  <c:v>0.316</c:v>
                </c:pt>
                <c:pt idx="920">
                  <c:v>6.2E-2</c:v>
                </c:pt>
                <c:pt idx="921">
                  <c:v>0.83099999999999996</c:v>
                </c:pt>
                <c:pt idx="922">
                  <c:v>0.54</c:v>
                </c:pt>
                <c:pt idx="923">
                  <c:v>0.17299999999999999</c:v>
                </c:pt>
                <c:pt idx="924">
                  <c:v>0.16800000000000001</c:v>
                </c:pt>
                <c:pt idx="925">
                  <c:v>0.73099999999999998</c:v>
                </c:pt>
                <c:pt idx="926">
                  <c:v>0.72399999999999998</c:v>
                </c:pt>
                <c:pt idx="927">
                  <c:v>0.20200000000000001</c:v>
                </c:pt>
                <c:pt idx="928">
                  <c:v>0.64900000000000002</c:v>
                </c:pt>
                <c:pt idx="929">
                  <c:v>0</c:v>
                </c:pt>
              </c:numCache>
            </c:numRef>
          </c:yVal>
          <c:smooth val="0"/>
          <c:extLst>
            <c:ext xmlns:c16="http://schemas.microsoft.com/office/drawing/2014/chart" uri="{C3380CC4-5D6E-409C-BE32-E72D297353CC}">
              <c16:uniqueId val="{00000001-02FB-4AB2-A0DC-BBA031015771}"/>
            </c:ext>
          </c:extLst>
        </c:ser>
        <c:dLbls>
          <c:showLegendKey val="0"/>
          <c:showVal val="0"/>
          <c:showCatName val="0"/>
          <c:showSerName val="0"/>
          <c:showPercent val="0"/>
          <c:showBubbleSize val="0"/>
        </c:dLbls>
        <c:axId val="1634838511"/>
        <c:axId val="1634843087"/>
      </c:scatterChart>
      <c:valAx>
        <c:axId val="1634838511"/>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r>
                  <a:rPr lang="en-GB"/>
                  <a:t>HAPPINESS SCORE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634843087"/>
        <c:crosses val="autoZero"/>
        <c:crossBetween val="midCat"/>
      </c:valAx>
      <c:valAx>
        <c:axId val="1634843087"/>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lgn="ctr" rtl="0">
                  <a:defRPr sz="900" b="1" i="0" u="none" strike="noStrike" kern="1200" baseline="0">
                    <a:solidFill>
                      <a:schemeClr val="bg1"/>
                    </a:solidFill>
                    <a:latin typeface="+mn-lt"/>
                    <a:ea typeface="+mn-ea"/>
                    <a:cs typeface="+mn-cs"/>
                  </a:defRPr>
                </a:pPr>
                <a:r>
                  <a:rPr lang="en-GB"/>
                  <a:t>FAMILY  (SOCIAL  SUPPORT)</a:t>
                </a:r>
              </a:p>
            </c:rich>
          </c:tx>
          <c:overlay val="0"/>
          <c:spPr>
            <a:noFill/>
            <a:ln>
              <a:noFill/>
            </a:ln>
            <a:effectLst/>
          </c:spPr>
          <c:txPr>
            <a:bodyPr rot="-5400000" spcFirstLastPara="1" vertOverflow="ellipsis" vert="horz" wrap="square" anchor="ctr" anchorCtr="1"/>
            <a:lstStyle/>
            <a:p>
              <a:pPr algn="ctr" rtl="0">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63483851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b="1">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r>
              <a:rPr lang="en-US"/>
              <a:t>RELATIONSHIP BETWEEN HAPPINESS SCORE AND FREEDOM</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tx>
            <c:strRef>
              <c:f>'HS and Freedom'!$B$1</c:f>
              <c:strCache>
                <c:ptCount val="1"/>
                <c:pt idx="0">
                  <c:v>Freedom</c:v>
                </c:pt>
              </c:strCache>
            </c:strRef>
          </c:tx>
          <c:spPr>
            <a:ln w="25400" cap="rnd">
              <a:noFill/>
            </a:ln>
            <a:effectLst/>
          </c:spPr>
          <c:marker>
            <c:symbol val="circle"/>
            <c:size val="3"/>
            <c:spPr>
              <a:solidFill>
                <a:srgbClr val="00B0F0"/>
              </a:solidFill>
              <a:ln>
                <a:noFill/>
              </a:ln>
              <a:effectLst/>
            </c:spPr>
          </c:marker>
          <c:trendline>
            <c:spPr>
              <a:ln w="19050" cap="rnd">
                <a:solidFill>
                  <a:srgbClr val="FF0000"/>
                </a:solidFill>
                <a:prstDash val="dash"/>
              </a:ln>
              <a:effectLst/>
            </c:spPr>
            <c:trendlineType val="linear"/>
            <c:forward val="2"/>
            <c:dispRSqr val="0"/>
            <c:dispEq val="0"/>
          </c:trendline>
          <c:xVal>
            <c:numRef>
              <c:f>'HS and Freedom'!$A$2:$A$931</c:f>
              <c:numCache>
                <c:formatCode>General</c:formatCode>
                <c:ptCount val="930"/>
                <c:pt idx="0">
                  <c:v>7.5869999999999997</c:v>
                </c:pt>
                <c:pt idx="1">
                  <c:v>7.5609999999999999</c:v>
                </c:pt>
                <c:pt idx="2">
                  <c:v>7.5270000000000001</c:v>
                </c:pt>
                <c:pt idx="3">
                  <c:v>7.5220000000000002</c:v>
                </c:pt>
                <c:pt idx="4">
                  <c:v>7.4269999999999996</c:v>
                </c:pt>
                <c:pt idx="5">
                  <c:v>7.4059999999999997</c:v>
                </c:pt>
                <c:pt idx="6">
                  <c:v>7.3780000000000001</c:v>
                </c:pt>
                <c:pt idx="7">
                  <c:v>7.3639999999999999</c:v>
                </c:pt>
                <c:pt idx="8">
                  <c:v>7.2859999999999996</c:v>
                </c:pt>
                <c:pt idx="9">
                  <c:v>7.2839999999999998</c:v>
                </c:pt>
                <c:pt idx="10">
                  <c:v>7.2779999999999996</c:v>
                </c:pt>
                <c:pt idx="11">
                  <c:v>7.226</c:v>
                </c:pt>
                <c:pt idx="12">
                  <c:v>7.2</c:v>
                </c:pt>
                <c:pt idx="13">
                  <c:v>7.1870000000000003</c:v>
                </c:pt>
                <c:pt idx="14">
                  <c:v>7.1189999999999998</c:v>
                </c:pt>
                <c:pt idx="15">
                  <c:v>6.9829999999999997</c:v>
                </c:pt>
                <c:pt idx="16">
                  <c:v>6.9459999999999997</c:v>
                </c:pt>
                <c:pt idx="17">
                  <c:v>6.94</c:v>
                </c:pt>
                <c:pt idx="18">
                  <c:v>6.9370000000000003</c:v>
                </c:pt>
                <c:pt idx="19">
                  <c:v>6.9009999999999998</c:v>
                </c:pt>
                <c:pt idx="20">
                  <c:v>6.867</c:v>
                </c:pt>
                <c:pt idx="21">
                  <c:v>6.8529999999999998</c:v>
                </c:pt>
                <c:pt idx="22">
                  <c:v>6.81</c:v>
                </c:pt>
                <c:pt idx="23">
                  <c:v>6.798</c:v>
                </c:pt>
                <c:pt idx="24">
                  <c:v>6.7859999999999996</c:v>
                </c:pt>
                <c:pt idx="25">
                  <c:v>6.75</c:v>
                </c:pt>
                <c:pt idx="26">
                  <c:v>6.67</c:v>
                </c:pt>
                <c:pt idx="27">
                  <c:v>6.6109999999999998</c:v>
                </c:pt>
                <c:pt idx="28">
                  <c:v>6.5750000000000002</c:v>
                </c:pt>
                <c:pt idx="29">
                  <c:v>6.5739999999999998</c:v>
                </c:pt>
                <c:pt idx="30">
                  <c:v>6.5049999999999999</c:v>
                </c:pt>
                <c:pt idx="31">
                  <c:v>6.4850000000000003</c:v>
                </c:pt>
                <c:pt idx="32">
                  <c:v>6.4770000000000003</c:v>
                </c:pt>
                <c:pt idx="33">
                  <c:v>6.4550000000000001</c:v>
                </c:pt>
                <c:pt idx="34">
                  <c:v>6.4109999999999996</c:v>
                </c:pt>
                <c:pt idx="35">
                  <c:v>6.3289999999999997</c:v>
                </c:pt>
                <c:pt idx="36">
                  <c:v>6.3019999999999996</c:v>
                </c:pt>
                <c:pt idx="37">
                  <c:v>6.298</c:v>
                </c:pt>
                <c:pt idx="38">
                  <c:v>6.2949999999999999</c:v>
                </c:pt>
                <c:pt idx="39">
                  <c:v>6.2690000000000001</c:v>
                </c:pt>
                <c:pt idx="40">
                  <c:v>6.1680000000000001</c:v>
                </c:pt>
                <c:pt idx="41">
                  <c:v>6.13</c:v>
                </c:pt>
                <c:pt idx="42">
                  <c:v>6.1230000000000002</c:v>
                </c:pt>
                <c:pt idx="43">
                  <c:v>6.0030000000000001</c:v>
                </c:pt>
                <c:pt idx="44">
                  <c:v>5.9950000000000001</c:v>
                </c:pt>
                <c:pt idx="45">
                  <c:v>5.9870000000000001</c:v>
                </c:pt>
                <c:pt idx="46">
                  <c:v>5.984</c:v>
                </c:pt>
                <c:pt idx="47">
                  <c:v>5.9749999999999996</c:v>
                </c:pt>
                <c:pt idx="48">
                  <c:v>5.96</c:v>
                </c:pt>
                <c:pt idx="49">
                  <c:v>5.9480000000000004</c:v>
                </c:pt>
                <c:pt idx="50">
                  <c:v>5.89</c:v>
                </c:pt>
                <c:pt idx="51">
                  <c:v>5.8890000000000002</c:v>
                </c:pt>
                <c:pt idx="52">
                  <c:v>5.8780000000000001</c:v>
                </c:pt>
                <c:pt idx="53">
                  <c:v>5.8550000000000004</c:v>
                </c:pt>
                <c:pt idx="54">
                  <c:v>5.8479999999999999</c:v>
                </c:pt>
                <c:pt idx="55">
                  <c:v>5.8330000000000002</c:v>
                </c:pt>
                <c:pt idx="56">
                  <c:v>5.8280000000000003</c:v>
                </c:pt>
                <c:pt idx="57">
                  <c:v>5.8239999999999998</c:v>
                </c:pt>
                <c:pt idx="58">
                  <c:v>5.8129999999999997</c:v>
                </c:pt>
                <c:pt idx="59">
                  <c:v>5.7910000000000004</c:v>
                </c:pt>
                <c:pt idx="60">
                  <c:v>5.77</c:v>
                </c:pt>
                <c:pt idx="61">
                  <c:v>5.7590000000000003</c:v>
                </c:pt>
                <c:pt idx="62">
                  <c:v>5.7539999999999996</c:v>
                </c:pt>
                <c:pt idx="63">
                  <c:v>5.7160000000000002</c:v>
                </c:pt>
                <c:pt idx="64">
                  <c:v>5.7089999999999996</c:v>
                </c:pt>
                <c:pt idx="65">
                  <c:v>5.6950000000000003</c:v>
                </c:pt>
                <c:pt idx="66">
                  <c:v>5.6890000000000001</c:v>
                </c:pt>
                <c:pt idx="67">
                  <c:v>5.6050000000000004</c:v>
                </c:pt>
                <c:pt idx="68">
                  <c:v>5.5890000000000004</c:v>
                </c:pt>
                <c:pt idx="69">
                  <c:v>5.548</c:v>
                </c:pt>
                <c:pt idx="70">
                  <c:v>5.4770000000000003</c:v>
                </c:pt>
                <c:pt idx="71">
                  <c:v>5.4740000000000002</c:v>
                </c:pt>
                <c:pt idx="72">
                  <c:v>5.4290000000000003</c:v>
                </c:pt>
                <c:pt idx="73">
                  <c:v>5.399</c:v>
                </c:pt>
                <c:pt idx="74">
                  <c:v>5.36</c:v>
                </c:pt>
                <c:pt idx="75">
                  <c:v>5.3319999999999999</c:v>
                </c:pt>
                <c:pt idx="76">
                  <c:v>5.2859999999999996</c:v>
                </c:pt>
                <c:pt idx="77">
                  <c:v>5.2679999999999998</c:v>
                </c:pt>
                <c:pt idx="78">
                  <c:v>5.2530000000000001</c:v>
                </c:pt>
                <c:pt idx="79">
                  <c:v>5.2119999999999997</c:v>
                </c:pt>
                <c:pt idx="80">
                  <c:v>5.194</c:v>
                </c:pt>
                <c:pt idx="81">
                  <c:v>5.1920000000000002</c:v>
                </c:pt>
                <c:pt idx="82">
                  <c:v>5.1920000000000002</c:v>
                </c:pt>
                <c:pt idx="83">
                  <c:v>5.14</c:v>
                </c:pt>
                <c:pt idx="84">
                  <c:v>5.1289999999999996</c:v>
                </c:pt>
                <c:pt idx="85">
                  <c:v>5.1239999999999997</c:v>
                </c:pt>
                <c:pt idx="86">
                  <c:v>5.1230000000000002</c:v>
                </c:pt>
                <c:pt idx="87">
                  <c:v>5.1020000000000003</c:v>
                </c:pt>
                <c:pt idx="88">
                  <c:v>5.0979999999999999</c:v>
                </c:pt>
                <c:pt idx="89">
                  <c:v>5.0730000000000004</c:v>
                </c:pt>
                <c:pt idx="90">
                  <c:v>5.0570000000000004</c:v>
                </c:pt>
                <c:pt idx="91">
                  <c:v>5.0129999999999999</c:v>
                </c:pt>
                <c:pt idx="92">
                  <c:v>5.0069999999999997</c:v>
                </c:pt>
                <c:pt idx="93">
                  <c:v>4.9710000000000001</c:v>
                </c:pt>
                <c:pt idx="94">
                  <c:v>4.9589999999999996</c:v>
                </c:pt>
                <c:pt idx="95">
                  <c:v>4.9489999999999998</c:v>
                </c:pt>
                <c:pt idx="96">
                  <c:v>4.8979999999999997</c:v>
                </c:pt>
                <c:pt idx="97">
                  <c:v>4.8849999999999998</c:v>
                </c:pt>
                <c:pt idx="98">
                  <c:v>4.8760000000000003</c:v>
                </c:pt>
                <c:pt idx="99">
                  <c:v>4.8739999999999997</c:v>
                </c:pt>
                <c:pt idx="100">
                  <c:v>4.867</c:v>
                </c:pt>
                <c:pt idx="101">
                  <c:v>4.8570000000000002</c:v>
                </c:pt>
                <c:pt idx="102">
                  <c:v>4.8390000000000004</c:v>
                </c:pt>
                <c:pt idx="103">
                  <c:v>4.8</c:v>
                </c:pt>
                <c:pt idx="104">
                  <c:v>4.7880000000000003</c:v>
                </c:pt>
                <c:pt idx="105">
                  <c:v>4.7859999999999996</c:v>
                </c:pt>
                <c:pt idx="106">
                  <c:v>4.7389999999999999</c:v>
                </c:pt>
                <c:pt idx="107">
                  <c:v>4.7149999999999999</c:v>
                </c:pt>
                <c:pt idx="108">
                  <c:v>4.694</c:v>
                </c:pt>
                <c:pt idx="109">
                  <c:v>4.6859999999999999</c:v>
                </c:pt>
                <c:pt idx="110">
                  <c:v>4.681</c:v>
                </c:pt>
                <c:pt idx="111">
                  <c:v>4.6769999999999996</c:v>
                </c:pt>
                <c:pt idx="112">
                  <c:v>4.6420000000000003</c:v>
                </c:pt>
                <c:pt idx="113">
                  <c:v>4.633</c:v>
                </c:pt>
                <c:pt idx="114">
                  <c:v>4.6100000000000003</c:v>
                </c:pt>
                <c:pt idx="115">
                  <c:v>4.5709999999999997</c:v>
                </c:pt>
                <c:pt idx="116">
                  <c:v>4.5650000000000004</c:v>
                </c:pt>
                <c:pt idx="117">
                  <c:v>4.55</c:v>
                </c:pt>
                <c:pt idx="118">
                  <c:v>4.5179999999999998</c:v>
                </c:pt>
                <c:pt idx="119">
                  <c:v>4.5170000000000003</c:v>
                </c:pt>
                <c:pt idx="120">
                  <c:v>4.5140000000000002</c:v>
                </c:pt>
                <c:pt idx="121">
                  <c:v>4.5119999999999996</c:v>
                </c:pt>
                <c:pt idx="122">
                  <c:v>4.5069999999999997</c:v>
                </c:pt>
                <c:pt idx="123">
                  <c:v>4.4359999999999999</c:v>
                </c:pt>
                <c:pt idx="124">
                  <c:v>4.4189999999999996</c:v>
                </c:pt>
                <c:pt idx="125">
                  <c:v>4.3689999999999998</c:v>
                </c:pt>
                <c:pt idx="126">
                  <c:v>4.3499999999999996</c:v>
                </c:pt>
                <c:pt idx="127">
                  <c:v>4.3319999999999999</c:v>
                </c:pt>
                <c:pt idx="128">
                  <c:v>4.3070000000000004</c:v>
                </c:pt>
                <c:pt idx="129">
                  <c:v>4.2969999999999997</c:v>
                </c:pt>
                <c:pt idx="130">
                  <c:v>4.2919999999999998</c:v>
                </c:pt>
                <c:pt idx="131">
                  <c:v>4.2709999999999999</c:v>
                </c:pt>
                <c:pt idx="132">
                  <c:v>4.2519999999999998</c:v>
                </c:pt>
                <c:pt idx="133">
                  <c:v>4.218</c:v>
                </c:pt>
                <c:pt idx="134">
                  <c:v>4.194</c:v>
                </c:pt>
                <c:pt idx="135">
                  <c:v>4.077</c:v>
                </c:pt>
                <c:pt idx="136">
                  <c:v>4.0330000000000004</c:v>
                </c:pt>
                <c:pt idx="137">
                  <c:v>3.9950000000000001</c:v>
                </c:pt>
                <c:pt idx="138">
                  <c:v>3.9889999999999999</c:v>
                </c:pt>
                <c:pt idx="139">
                  <c:v>3.956</c:v>
                </c:pt>
                <c:pt idx="140">
                  <c:v>3.931</c:v>
                </c:pt>
                <c:pt idx="141">
                  <c:v>3.9039999999999999</c:v>
                </c:pt>
                <c:pt idx="142">
                  <c:v>3.8959999999999999</c:v>
                </c:pt>
                <c:pt idx="143">
                  <c:v>3.8450000000000002</c:v>
                </c:pt>
                <c:pt idx="144">
                  <c:v>3.819</c:v>
                </c:pt>
                <c:pt idx="145">
                  <c:v>3.7810000000000001</c:v>
                </c:pt>
                <c:pt idx="146">
                  <c:v>3.681</c:v>
                </c:pt>
                <c:pt idx="147">
                  <c:v>3.6779999999999999</c:v>
                </c:pt>
                <c:pt idx="148">
                  <c:v>3.6669999999999998</c:v>
                </c:pt>
                <c:pt idx="149">
                  <c:v>3.6560000000000001</c:v>
                </c:pt>
                <c:pt idx="150">
                  <c:v>3.6549999999999998</c:v>
                </c:pt>
                <c:pt idx="151">
                  <c:v>3.5870000000000002</c:v>
                </c:pt>
                <c:pt idx="152">
                  <c:v>3.5750000000000002</c:v>
                </c:pt>
                <c:pt idx="153">
                  <c:v>3.4649999999999999</c:v>
                </c:pt>
                <c:pt idx="154">
                  <c:v>3.34</c:v>
                </c:pt>
                <c:pt idx="155">
                  <c:v>3.0059999999999998</c:v>
                </c:pt>
                <c:pt idx="156">
                  <c:v>2.9049999999999998</c:v>
                </c:pt>
                <c:pt idx="157">
                  <c:v>2.839</c:v>
                </c:pt>
                <c:pt idx="158">
                  <c:v>7.5259999999999998</c:v>
                </c:pt>
                <c:pt idx="159">
                  <c:v>7.5090000000000003</c:v>
                </c:pt>
                <c:pt idx="160">
                  <c:v>7.5010000000000003</c:v>
                </c:pt>
                <c:pt idx="161">
                  <c:v>7.4980000000000002</c:v>
                </c:pt>
                <c:pt idx="162">
                  <c:v>7.4130000000000003</c:v>
                </c:pt>
                <c:pt idx="163">
                  <c:v>7.4039999999999999</c:v>
                </c:pt>
                <c:pt idx="164">
                  <c:v>7.3390000000000004</c:v>
                </c:pt>
                <c:pt idx="165">
                  <c:v>7.3339999999999996</c:v>
                </c:pt>
                <c:pt idx="166">
                  <c:v>7.3129999999999997</c:v>
                </c:pt>
                <c:pt idx="167">
                  <c:v>7.2910000000000004</c:v>
                </c:pt>
                <c:pt idx="168">
                  <c:v>7.2670000000000003</c:v>
                </c:pt>
                <c:pt idx="169">
                  <c:v>7.1189999999999998</c:v>
                </c:pt>
                <c:pt idx="170">
                  <c:v>7.1040000000000001</c:v>
                </c:pt>
                <c:pt idx="171">
                  <c:v>7.0869999999999997</c:v>
                </c:pt>
                <c:pt idx="172">
                  <c:v>7.0389999999999997</c:v>
                </c:pt>
                <c:pt idx="173">
                  <c:v>6.9939999999999998</c:v>
                </c:pt>
                <c:pt idx="174">
                  <c:v>6.952</c:v>
                </c:pt>
                <c:pt idx="175">
                  <c:v>6.9290000000000003</c:v>
                </c:pt>
                <c:pt idx="176">
                  <c:v>6.907</c:v>
                </c:pt>
                <c:pt idx="177">
                  <c:v>6.8710000000000004</c:v>
                </c:pt>
                <c:pt idx="178">
                  <c:v>6.7779999999999996</c:v>
                </c:pt>
                <c:pt idx="179">
                  <c:v>6.7389999999999999</c:v>
                </c:pt>
                <c:pt idx="180">
                  <c:v>6.7249999999999996</c:v>
                </c:pt>
                <c:pt idx="181">
                  <c:v>6.7050000000000001</c:v>
                </c:pt>
                <c:pt idx="182">
                  <c:v>6.7009999999999996</c:v>
                </c:pt>
                <c:pt idx="183">
                  <c:v>6.65</c:v>
                </c:pt>
                <c:pt idx="184">
                  <c:v>6.5960000000000001</c:v>
                </c:pt>
                <c:pt idx="185">
                  <c:v>6.5730000000000004</c:v>
                </c:pt>
                <c:pt idx="186">
                  <c:v>6.5449999999999999</c:v>
                </c:pt>
                <c:pt idx="187">
                  <c:v>6.4880000000000004</c:v>
                </c:pt>
                <c:pt idx="188">
                  <c:v>6.4809999999999999</c:v>
                </c:pt>
                <c:pt idx="189">
                  <c:v>6.4779999999999998</c:v>
                </c:pt>
                <c:pt idx="190">
                  <c:v>6.4740000000000002</c:v>
                </c:pt>
                <c:pt idx="191">
                  <c:v>6.3789999999999996</c:v>
                </c:pt>
                <c:pt idx="192">
                  <c:v>6.3789999999999996</c:v>
                </c:pt>
                <c:pt idx="193">
                  <c:v>6.375</c:v>
                </c:pt>
                <c:pt idx="194">
                  <c:v>6.3609999999999998</c:v>
                </c:pt>
                <c:pt idx="195">
                  <c:v>6.3550000000000004</c:v>
                </c:pt>
                <c:pt idx="196">
                  <c:v>6.3239999999999998</c:v>
                </c:pt>
                <c:pt idx="197">
                  <c:v>6.2690000000000001</c:v>
                </c:pt>
                <c:pt idx="198">
                  <c:v>6.2389999999999999</c:v>
                </c:pt>
                <c:pt idx="199">
                  <c:v>6.218</c:v>
                </c:pt>
                <c:pt idx="200">
                  <c:v>6.1680000000000001</c:v>
                </c:pt>
                <c:pt idx="201">
                  <c:v>6.0839999999999996</c:v>
                </c:pt>
                <c:pt idx="202">
                  <c:v>6.0780000000000003</c:v>
                </c:pt>
                <c:pt idx="203">
                  <c:v>6.0679999999999996</c:v>
                </c:pt>
                <c:pt idx="204">
                  <c:v>6.0049999999999999</c:v>
                </c:pt>
                <c:pt idx="205">
                  <c:v>5.992</c:v>
                </c:pt>
                <c:pt idx="206">
                  <c:v>5.9870000000000001</c:v>
                </c:pt>
                <c:pt idx="207">
                  <c:v>5.9770000000000003</c:v>
                </c:pt>
                <c:pt idx="208">
                  <c:v>5.976</c:v>
                </c:pt>
                <c:pt idx="209">
                  <c:v>5.9560000000000004</c:v>
                </c:pt>
                <c:pt idx="210">
                  <c:v>5.9210000000000003</c:v>
                </c:pt>
                <c:pt idx="211">
                  <c:v>5.9189999999999996</c:v>
                </c:pt>
                <c:pt idx="212">
                  <c:v>5.8970000000000002</c:v>
                </c:pt>
                <c:pt idx="213">
                  <c:v>5.8559999999999999</c:v>
                </c:pt>
                <c:pt idx="214">
                  <c:v>5.835</c:v>
                </c:pt>
                <c:pt idx="215">
                  <c:v>5.835</c:v>
                </c:pt>
                <c:pt idx="216">
                  <c:v>5.8220000000000001</c:v>
                </c:pt>
                <c:pt idx="217">
                  <c:v>5.8129999999999997</c:v>
                </c:pt>
                <c:pt idx="218">
                  <c:v>5.8019999999999996</c:v>
                </c:pt>
                <c:pt idx="219">
                  <c:v>5.7709999999999999</c:v>
                </c:pt>
                <c:pt idx="220">
                  <c:v>5.7679999999999998</c:v>
                </c:pt>
                <c:pt idx="221">
                  <c:v>5.7430000000000003</c:v>
                </c:pt>
                <c:pt idx="222">
                  <c:v>5.6580000000000004</c:v>
                </c:pt>
                <c:pt idx="223">
                  <c:v>5.6479999999999997</c:v>
                </c:pt>
                <c:pt idx="224">
                  <c:v>5.6150000000000002</c:v>
                </c:pt>
                <c:pt idx="225">
                  <c:v>5.56</c:v>
                </c:pt>
                <c:pt idx="226">
                  <c:v>5.5460000000000003</c:v>
                </c:pt>
                <c:pt idx="227">
                  <c:v>5.5380000000000003</c:v>
                </c:pt>
                <c:pt idx="228">
                  <c:v>5.5279999999999996</c:v>
                </c:pt>
                <c:pt idx="229">
                  <c:v>5.5170000000000003</c:v>
                </c:pt>
                <c:pt idx="230">
                  <c:v>5.51</c:v>
                </c:pt>
                <c:pt idx="231">
                  <c:v>5.4880000000000004</c:v>
                </c:pt>
                <c:pt idx="232">
                  <c:v>5.4580000000000002</c:v>
                </c:pt>
                <c:pt idx="233">
                  <c:v>5.44</c:v>
                </c:pt>
                <c:pt idx="234">
                  <c:v>5.4009999999999998</c:v>
                </c:pt>
                <c:pt idx="235">
                  <c:v>5.3890000000000002</c:v>
                </c:pt>
                <c:pt idx="236">
                  <c:v>5.3140000000000001</c:v>
                </c:pt>
                <c:pt idx="237">
                  <c:v>5.3029999999999999</c:v>
                </c:pt>
                <c:pt idx="238">
                  <c:v>5.2910000000000004</c:v>
                </c:pt>
                <c:pt idx="239">
                  <c:v>5.2789999999999999</c:v>
                </c:pt>
                <c:pt idx="240">
                  <c:v>5.2450000000000001</c:v>
                </c:pt>
                <c:pt idx="241">
                  <c:v>5.1959999999999997</c:v>
                </c:pt>
                <c:pt idx="242">
                  <c:v>5.1849999999999996</c:v>
                </c:pt>
                <c:pt idx="243">
                  <c:v>5.1769999999999996</c:v>
                </c:pt>
                <c:pt idx="244">
                  <c:v>5.1630000000000003</c:v>
                </c:pt>
                <c:pt idx="245">
                  <c:v>5.1609999999999996</c:v>
                </c:pt>
                <c:pt idx="246">
                  <c:v>5.1550000000000002</c:v>
                </c:pt>
                <c:pt idx="247">
                  <c:v>5.1509999999999998</c:v>
                </c:pt>
                <c:pt idx="248">
                  <c:v>5.1449999999999996</c:v>
                </c:pt>
                <c:pt idx="249">
                  <c:v>5.1319999999999997</c:v>
                </c:pt>
                <c:pt idx="250">
                  <c:v>5.1289999999999996</c:v>
                </c:pt>
                <c:pt idx="251">
                  <c:v>5.1230000000000002</c:v>
                </c:pt>
                <c:pt idx="252">
                  <c:v>5.1210000000000004</c:v>
                </c:pt>
                <c:pt idx="253">
                  <c:v>5.0609999999999999</c:v>
                </c:pt>
                <c:pt idx="254">
                  <c:v>5.0570000000000004</c:v>
                </c:pt>
                <c:pt idx="255">
                  <c:v>5.0449999999999999</c:v>
                </c:pt>
                <c:pt idx="256">
                  <c:v>5.0330000000000004</c:v>
                </c:pt>
                <c:pt idx="257">
                  <c:v>4.9960000000000004</c:v>
                </c:pt>
                <c:pt idx="258">
                  <c:v>4.907</c:v>
                </c:pt>
                <c:pt idx="259">
                  <c:v>4.8760000000000003</c:v>
                </c:pt>
                <c:pt idx="260">
                  <c:v>4.875</c:v>
                </c:pt>
                <c:pt idx="261">
                  <c:v>4.8710000000000004</c:v>
                </c:pt>
                <c:pt idx="262">
                  <c:v>4.8129999999999997</c:v>
                </c:pt>
                <c:pt idx="263">
                  <c:v>4.7949999999999999</c:v>
                </c:pt>
                <c:pt idx="264">
                  <c:v>4.7930000000000001</c:v>
                </c:pt>
                <c:pt idx="265">
                  <c:v>4.7539999999999996</c:v>
                </c:pt>
                <c:pt idx="266">
                  <c:v>4.6550000000000002</c:v>
                </c:pt>
                <c:pt idx="267">
                  <c:v>4.6429999999999998</c:v>
                </c:pt>
                <c:pt idx="268">
                  <c:v>4.6349999999999998</c:v>
                </c:pt>
                <c:pt idx="269">
                  <c:v>4.5750000000000002</c:v>
                </c:pt>
                <c:pt idx="270">
                  <c:v>4.5739999999999998</c:v>
                </c:pt>
                <c:pt idx="271">
                  <c:v>4.5129999999999999</c:v>
                </c:pt>
                <c:pt idx="272">
                  <c:v>4.508</c:v>
                </c:pt>
                <c:pt idx="273">
                  <c:v>4.4589999999999996</c:v>
                </c:pt>
                <c:pt idx="274">
                  <c:v>4.415</c:v>
                </c:pt>
                <c:pt idx="275">
                  <c:v>4.4039999999999999</c:v>
                </c:pt>
                <c:pt idx="276">
                  <c:v>4.3949999999999996</c:v>
                </c:pt>
                <c:pt idx="277">
                  <c:v>4.3620000000000001</c:v>
                </c:pt>
                <c:pt idx="278">
                  <c:v>4.3600000000000003</c:v>
                </c:pt>
                <c:pt idx="279">
                  <c:v>4.3559999999999999</c:v>
                </c:pt>
                <c:pt idx="280">
                  <c:v>4.3239999999999998</c:v>
                </c:pt>
                <c:pt idx="281">
                  <c:v>4.2759999999999998</c:v>
                </c:pt>
                <c:pt idx="282">
                  <c:v>4.2720000000000002</c:v>
                </c:pt>
                <c:pt idx="283">
                  <c:v>4.2519999999999998</c:v>
                </c:pt>
                <c:pt idx="284">
                  <c:v>4.2359999999999998</c:v>
                </c:pt>
                <c:pt idx="285">
                  <c:v>4.2190000000000003</c:v>
                </c:pt>
                <c:pt idx="286">
                  <c:v>4.2169999999999996</c:v>
                </c:pt>
                <c:pt idx="287">
                  <c:v>4.2009999999999996</c:v>
                </c:pt>
                <c:pt idx="288">
                  <c:v>4.1929999999999996</c:v>
                </c:pt>
                <c:pt idx="289">
                  <c:v>4.1559999999999997</c:v>
                </c:pt>
                <c:pt idx="290">
                  <c:v>4.1390000000000002</c:v>
                </c:pt>
                <c:pt idx="291">
                  <c:v>4.1210000000000004</c:v>
                </c:pt>
                <c:pt idx="292">
                  <c:v>4.0730000000000004</c:v>
                </c:pt>
                <c:pt idx="293">
                  <c:v>4.0279999999999996</c:v>
                </c:pt>
                <c:pt idx="294">
                  <c:v>3.9740000000000002</c:v>
                </c:pt>
                <c:pt idx="295">
                  <c:v>3.956</c:v>
                </c:pt>
                <c:pt idx="296">
                  <c:v>3.9159999999999999</c:v>
                </c:pt>
                <c:pt idx="297">
                  <c:v>3.907</c:v>
                </c:pt>
                <c:pt idx="298">
                  <c:v>3.8660000000000001</c:v>
                </c:pt>
                <c:pt idx="299">
                  <c:v>3.8559999999999999</c:v>
                </c:pt>
                <c:pt idx="300">
                  <c:v>3.8319999999999999</c:v>
                </c:pt>
                <c:pt idx="301">
                  <c:v>3.7629999999999999</c:v>
                </c:pt>
                <c:pt idx="302">
                  <c:v>3.7389999999999999</c:v>
                </c:pt>
                <c:pt idx="303">
                  <c:v>3.7389999999999999</c:v>
                </c:pt>
                <c:pt idx="304">
                  <c:v>3.7240000000000002</c:v>
                </c:pt>
                <c:pt idx="305">
                  <c:v>3.6949999999999998</c:v>
                </c:pt>
                <c:pt idx="306">
                  <c:v>3.6659999999999999</c:v>
                </c:pt>
                <c:pt idx="307">
                  <c:v>3.6219999999999999</c:v>
                </c:pt>
                <c:pt idx="308">
                  <c:v>3.6070000000000002</c:v>
                </c:pt>
                <c:pt idx="309">
                  <c:v>3.5150000000000001</c:v>
                </c:pt>
                <c:pt idx="310">
                  <c:v>3.484</c:v>
                </c:pt>
                <c:pt idx="311">
                  <c:v>3.36</c:v>
                </c:pt>
                <c:pt idx="312">
                  <c:v>3.3029999999999999</c:v>
                </c:pt>
                <c:pt idx="313">
                  <c:v>3.069</c:v>
                </c:pt>
                <c:pt idx="314">
                  <c:v>2.9049999999999998</c:v>
                </c:pt>
                <c:pt idx="315">
                  <c:v>7.5370001792907697</c:v>
                </c:pt>
                <c:pt idx="316">
                  <c:v>7.5219998359680202</c:v>
                </c:pt>
                <c:pt idx="317">
                  <c:v>7.5040001869201696</c:v>
                </c:pt>
                <c:pt idx="318">
                  <c:v>7.4939999580383301</c:v>
                </c:pt>
                <c:pt idx="319">
                  <c:v>7.4689998626709002</c:v>
                </c:pt>
                <c:pt idx="320">
                  <c:v>7.3769998550415004</c:v>
                </c:pt>
                <c:pt idx="321">
                  <c:v>7.31599998474121</c:v>
                </c:pt>
                <c:pt idx="322">
                  <c:v>7.3140001296997097</c:v>
                </c:pt>
                <c:pt idx="323">
                  <c:v>7.2839999198913601</c:v>
                </c:pt>
                <c:pt idx="324">
                  <c:v>7.2839999198913601</c:v>
                </c:pt>
                <c:pt idx="325">
                  <c:v>7.2129998207092303</c:v>
                </c:pt>
                <c:pt idx="326">
                  <c:v>7.0789999961853001</c:v>
                </c:pt>
                <c:pt idx="327">
                  <c:v>7.0060000419616699</c:v>
                </c:pt>
                <c:pt idx="328">
                  <c:v>6.9930000305175799</c:v>
                </c:pt>
                <c:pt idx="329">
                  <c:v>6.9770002365112296</c:v>
                </c:pt>
                <c:pt idx="330">
                  <c:v>6.9510002136230504</c:v>
                </c:pt>
                <c:pt idx="331">
                  <c:v>6.8909997940063503</c:v>
                </c:pt>
                <c:pt idx="332">
                  <c:v>6.8629999160766602</c:v>
                </c:pt>
                <c:pt idx="333">
                  <c:v>6.7140002250671396</c:v>
                </c:pt>
                <c:pt idx="334">
                  <c:v>6.65199995040894</c:v>
                </c:pt>
                <c:pt idx="335">
                  <c:v>6.6479997634887704</c:v>
                </c:pt>
                <c:pt idx="336">
                  <c:v>6.6350002288818404</c:v>
                </c:pt>
                <c:pt idx="337">
                  <c:v>6.6090002059936497</c:v>
                </c:pt>
                <c:pt idx="338">
                  <c:v>6.59899997711182</c:v>
                </c:pt>
                <c:pt idx="339">
                  <c:v>6.5780000686645499</c:v>
                </c:pt>
                <c:pt idx="340">
                  <c:v>6.57200002670288</c:v>
                </c:pt>
                <c:pt idx="341">
                  <c:v>6.52699995040894</c:v>
                </c:pt>
                <c:pt idx="342">
                  <c:v>6.4539999961853001</c:v>
                </c:pt>
                <c:pt idx="343">
                  <c:v>6.4539999961853001</c:v>
                </c:pt>
                <c:pt idx="344">
                  <c:v>6.4520001411437997</c:v>
                </c:pt>
                <c:pt idx="345">
                  <c:v>6.4419999122619602</c:v>
                </c:pt>
                <c:pt idx="346">
                  <c:v>6.4239997863769496</c:v>
                </c:pt>
                <c:pt idx="347">
                  <c:v>6.4219999313354501</c:v>
                </c:pt>
                <c:pt idx="348">
                  <c:v>6.4029998779296902</c:v>
                </c:pt>
                <c:pt idx="349">
                  <c:v>6.375</c:v>
                </c:pt>
                <c:pt idx="350">
                  <c:v>6.3569998741149902</c:v>
                </c:pt>
                <c:pt idx="351">
                  <c:v>6.3439998626709002</c:v>
                </c:pt>
                <c:pt idx="352">
                  <c:v>6.1680002212524396</c:v>
                </c:pt>
                <c:pt idx="353">
                  <c:v>6.1050000190734899</c:v>
                </c:pt>
                <c:pt idx="354">
                  <c:v>6.09800004959106</c:v>
                </c:pt>
                <c:pt idx="355">
                  <c:v>6.0869998931884801</c:v>
                </c:pt>
                <c:pt idx="356">
                  <c:v>6.0840001106262198</c:v>
                </c:pt>
                <c:pt idx="357">
                  <c:v>6.0710000991821298</c:v>
                </c:pt>
                <c:pt idx="358">
                  <c:v>6.0079998970031703</c:v>
                </c:pt>
                <c:pt idx="359">
                  <c:v>6.0029997825622603</c:v>
                </c:pt>
                <c:pt idx="360">
                  <c:v>5.97300004959106</c:v>
                </c:pt>
                <c:pt idx="361">
                  <c:v>5.9710001945495597</c:v>
                </c:pt>
                <c:pt idx="362">
                  <c:v>5.9640002250671396</c:v>
                </c:pt>
                <c:pt idx="363">
                  <c:v>5.9629998207092303</c:v>
                </c:pt>
                <c:pt idx="364">
                  <c:v>5.9559998512268102</c:v>
                </c:pt>
                <c:pt idx="365">
                  <c:v>5.9200000762939498</c:v>
                </c:pt>
                <c:pt idx="366">
                  <c:v>5.90199995040894</c:v>
                </c:pt>
                <c:pt idx="367">
                  <c:v>5.8720002174377397</c:v>
                </c:pt>
                <c:pt idx="368">
                  <c:v>5.8499999046325701</c:v>
                </c:pt>
                <c:pt idx="369">
                  <c:v>5.8379998207092303</c:v>
                </c:pt>
                <c:pt idx="370">
                  <c:v>5.8379998207092303</c:v>
                </c:pt>
                <c:pt idx="371">
                  <c:v>5.8249998092651403</c:v>
                </c:pt>
                <c:pt idx="372">
                  <c:v>5.8229999542236301</c:v>
                </c:pt>
                <c:pt idx="373">
                  <c:v>5.82200002670288</c:v>
                </c:pt>
                <c:pt idx="374">
                  <c:v>5.8189997673034703</c:v>
                </c:pt>
                <c:pt idx="375">
                  <c:v>5.8099999427795401</c:v>
                </c:pt>
                <c:pt idx="376">
                  <c:v>5.7579998970031703</c:v>
                </c:pt>
                <c:pt idx="377">
                  <c:v>5.7150001525878897</c:v>
                </c:pt>
                <c:pt idx="378">
                  <c:v>5.6290001869201696</c:v>
                </c:pt>
                <c:pt idx="379">
                  <c:v>5.6209998130798304</c:v>
                </c:pt>
                <c:pt idx="380">
                  <c:v>5.6110000610351598</c:v>
                </c:pt>
                <c:pt idx="381">
                  <c:v>5.5689997673034703</c:v>
                </c:pt>
                <c:pt idx="382">
                  <c:v>5.5250000953674299</c:v>
                </c:pt>
                <c:pt idx="383">
                  <c:v>5.5</c:v>
                </c:pt>
                <c:pt idx="384">
                  <c:v>5.4930000305175799</c:v>
                </c:pt>
                <c:pt idx="385">
                  <c:v>5.4720001220703098</c:v>
                </c:pt>
                <c:pt idx="386">
                  <c:v>5.4299998283386204</c:v>
                </c:pt>
                <c:pt idx="387">
                  <c:v>5.3949999809265101</c:v>
                </c:pt>
                <c:pt idx="388">
                  <c:v>5.3359999656677202</c:v>
                </c:pt>
                <c:pt idx="389">
                  <c:v>5.3239998817443803</c:v>
                </c:pt>
                <c:pt idx="390">
                  <c:v>5.3109998703002903</c:v>
                </c:pt>
                <c:pt idx="391">
                  <c:v>5.2930002212524396</c:v>
                </c:pt>
                <c:pt idx="392">
                  <c:v>5.2789998054504403</c:v>
                </c:pt>
                <c:pt idx="393">
                  <c:v>5.2729997634887704</c:v>
                </c:pt>
                <c:pt idx="394">
                  <c:v>5.2690000534057599</c:v>
                </c:pt>
                <c:pt idx="395">
                  <c:v>5.2620000839233398</c:v>
                </c:pt>
                <c:pt idx="396">
                  <c:v>5.25</c:v>
                </c:pt>
                <c:pt idx="397">
                  <c:v>5.23699998855591</c:v>
                </c:pt>
                <c:pt idx="398">
                  <c:v>5.2350001335143999</c:v>
                </c:pt>
                <c:pt idx="399">
                  <c:v>5.2340002059936497</c:v>
                </c:pt>
                <c:pt idx="400">
                  <c:v>5.2300000190734899</c:v>
                </c:pt>
                <c:pt idx="401">
                  <c:v>5.2270002365112296</c:v>
                </c:pt>
                <c:pt idx="402">
                  <c:v>5.2249999046325701</c:v>
                </c:pt>
                <c:pt idx="403">
                  <c:v>5.1950001716613796</c:v>
                </c:pt>
                <c:pt idx="404">
                  <c:v>5.1820001602172896</c:v>
                </c:pt>
                <c:pt idx="405">
                  <c:v>5.1810002326965297</c:v>
                </c:pt>
                <c:pt idx="406">
                  <c:v>5.1750001907348597</c:v>
                </c:pt>
                <c:pt idx="407">
                  <c:v>5.15100002288818</c:v>
                </c:pt>
                <c:pt idx="408">
                  <c:v>5.0739998817443803</c:v>
                </c:pt>
                <c:pt idx="409">
                  <c:v>5.0739998817443803</c:v>
                </c:pt>
                <c:pt idx="410">
                  <c:v>5.0409998893737802</c:v>
                </c:pt>
                <c:pt idx="411">
                  <c:v>5.0110001564025897</c:v>
                </c:pt>
                <c:pt idx="412">
                  <c:v>5.0040001869201696</c:v>
                </c:pt>
                <c:pt idx="413">
                  <c:v>4.9619998931884801</c:v>
                </c:pt>
                <c:pt idx="414">
                  <c:v>4.9549999237060502</c:v>
                </c:pt>
                <c:pt idx="415">
                  <c:v>4.8289999961853001</c:v>
                </c:pt>
                <c:pt idx="416">
                  <c:v>4.8049998283386204</c:v>
                </c:pt>
                <c:pt idx="417">
                  <c:v>4.7750000953674299</c:v>
                </c:pt>
                <c:pt idx="418">
                  <c:v>4.7350001335143999</c:v>
                </c:pt>
                <c:pt idx="419">
                  <c:v>4.7140002250671396</c:v>
                </c:pt>
                <c:pt idx="420">
                  <c:v>4.7090001106262198</c:v>
                </c:pt>
                <c:pt idx="421">
                  <c:v>4.6950001716613796</c:v>
                </c:pt>
                <c:pt idx="422">
                  <c:v>4.6919999122619602</c:v>
                </c:pt>
                <c:pt idx="423">
                  <c:v>4.6440000534057599</c:v>
                </c:pt>
                <c:pt idx="424">
                  <c:v>4.6079998016357404</c:v>
                </c:pt>
                <c:pt idx="425">
                  <c:v>4.5739998817443803</c:v>
                </c:pt>
                <c:pt idx="426">
                  <c:v>4.55299997329712</c:v>
                </c:pt>
                <c:pt idx="427">
                  <c:v>4.5500001907348597</c:v>
                </c:pt>
                <c:pt idx="428">
                  <c:v>4.5450000762939498</c:v>
                </c:pt>
                <c:pt idx="429">
                  <c:v>4.5349998474121103</c:v>
                </c:pt>
                <c:pt idx="430">
                  <c:v>4.5139999389648402</c:v>
                </c:pt>
                <c:pt idx="431">
                  <c:v>4.4970002174377397</c:v>
                </c:pt>
                <c:pt idx="432">
                  <c:v>4.4650001525878897</c:v>
                </c:pt>
                <c:pt idx="433">
                  <c:v>4.46000003814697</c:v>
                </c:pt>
                <c:pt idx="434">
                  <c:v>4.4400000572204599</c:v>
                </c:pt>
                <c:pt idx="435">
                  <c:v>4.3759999275207502</c:v>
                </c:pt>
                <c:pt idx="436">
                  <c:v>4.3150000572204599</c:v>
                </c:pt>
                <c:pt idx="437">
                  <c:v>4.2919998168945304</c:v>
                </c:pt>
                <c:pt idx="438">
                  <c:v>4.2909998893737802</c:v>
                </c:pt>
                <c:pt idx="439">
                  <c:v>4.2859997749328604</c:v>
                </c:pt>
                <c:pt idx="440">
                  <c:v>4.2800002098083496</c:v>
                </c:pt>
                <c:pt idx="441">
                  <c:v>4.1900000572204599</c:v>
                </c:pt>
                <c:pt idx="442">
                  <c:v>4.1799998283386204</c:v>
                </c:pt>
                <c:pt idx="443">
                  <c:v>4.1680002212524396</c:v>
                </c:pt>
                <c:pt idx="444">
                  <c:v>4.1389999389648402</c:v>
                </c:pt>
                <c:pt idx="445">
                  <c:v>4.1199998855590803</c:v>
                </c:pt>
                <c:pt idx="446">
                  <c:v>4.0960001945495597</c:v>
                </c:pt>
                <c:pt idx="447">
                  <c:v>4.0809998512268102</c:v>
                </c:pt>
                <c:pt idx="448">
                  <c:v>4.03200006484985</c:v>
                </c:pt>
                <c:pt idx="449">
                  <c:v>4.0279998779296902</c:v>
                </c:pt>
                <c:pt idx="450">
                  <c:v>3.9700000286102299</c:v>
                </c:pt>
                <c:pt idx="451">
                  <c:v>3.9360001087188698</c:v>
                </c:pt>
                <c:pt idx="452">
                  <c:v>3.875</c:v>
                </c:pt>
                <c:pt idx="453">
                  <c:v>3.8080000877380402</c:v>
                </c:pt>
                <c:pt idx="454">
                  <c:v>3.7950000762939502</c:v>
                </c:pt>
                <c:pt idx="455">
                  <c:v>3.7939999103546098</c:v>
                </c:pt>
                <c:pt idx="456">
                  <c:v>3.7660000324249299</c:v>
                </c:pt>
                <c:pt idx="457">
                  <c:v>3.65700006484985</c:v>
                </c:pt>
                <c:pt idx="458">
                  <c:v>3.6440000534057599</c:v>
                </c:pt>
                <c:pt idx="459">
                  <c:v>3.6029999256134002</c:v>
                </c:pt>
                <c:pt idx="460">
                  <c:v>3.59299993515015</c:v>
                </c:pt>
                <c:pt idx="461">
                  <c:v>3.5910000801086399</c:v>
                </c:pt>
                <c:pt idx="462">
                  <c:v>3.5329999923706099</c:v>
                </c:pt>
                <c:pt idx="463">
                  <c:v>3.5069999694824201</c:v>
                </c:pt>
                <c:pt idx="464">
                  <c:v>3.4949998855590798</c:v>
                </c:pt>
                <c:pt idx="465">
                  <c:v>3.4709999561309801</c:v>
                </c:pt>
                <c:pt idx="466">
                  <c:v>3.4619998931884801</c:v>
                </c:pt>
                <c:pt idx="467">
                  <c:v>3.34899997711182</c:v>
                </c:pt>
                <c:pt idx="468">
                  <c:v>2.9049999713897701</c:v>
                </c:pt>
                <c:pt idx="469">
                  <c:v>2.6930000782012899</c:v>
                </c:pt>
                <c:pt idx="470">
                  <c:v>7.6319999999999997</c:v>
                </c:pt>
                <c:pt idx="471">
                  <c:v>7.5940000000000003</c:v>
                </c:pt>
                <c:pt idx="472">
                  <c:v>7.5549999999999997</c:v>
                </c:pt>
                <c:pt idx="473">
                  <c:v>7.4950000000000001</c:v>
                </c:pt>
                <c:pt idx="474">
                  <c:v>7.4870000000000001</c:v>
                </c:pt>
                <c:pt idx="475">
                  <c:v>7.4409999999999998</c:v>
                </c:pt>
                <c:pt idx="476">
                  <c:v>7.3280000000000003</c:v>
                </c:pt>
                <c:pt idx="477">
                  <c:v>7.3239999999999998</c:v>
                </c:pt>
                <c:pt idx="478">
                  <c:v>7.3140000000000001</c:v>
                </c:pt>
                <c:pt idx="479">
                  <c:v>7.2720000000000002</c:v>
                </c:pt>
                <c:pt idx="480">
                  <c:v>7.19</c:v>
                </c:pt>
                <c:pt idx="481">
                  <c:v>7.1390000000000002</c:v>
                </c:pt>
                <c:pt idx="482">
                  <c:v>7.0720000000000001</c:v>
                </c:pt>
                <c:pt idx="483">
                  <c:v>6.9770000000000003</c:v>
                </c:pt>
                <c:pt idx="484">
                  <c:v>6.9649999999999999</c:v>
                </c:pt>
                <c:pt idx="485">
                  <c:v>6.9269999999999996</c:v>
                </c:pt>
                <c:pt idx="486">
                  <c:v>6.91</c:v>
                </c:pt>
                <c:pt idx="487">
                  <c:v>6.8860000000000001</c:v>
                </c:pt>
                <c:pt idx="488">
                  <c:v>6.8140000000000001</c:v>
                </c:pt>
                <c:pt idx="489">
                  <c:v>6.7110000000000003</c:v>
                </c:pt>
                <c:pt idx="490">
                  <c:v>6.6269999999999998</c:v>
                </c:pt>
                <c:pt idx="491">
                  <c:v>6.4889999999999999</c:v>
                </c:pt>
                <c:pt idx="492">
                  <c:v>6.4880000000000004</c:v>
                </c:pt>
                <c:pt idx="493">
                  <c:v>6.476</c:v>
                </c:pt>
                <c:pt idx="494">
                  <c:v>6.4409999999999998</c:v>
                </c:pt>
                <c:pt idx="495">
                  <c:v>6.43</c:v>
                </c:pt>
                <c:pt idx="496">
                  <c:v>6.4189999999999996</c:v>
                </c:pt>
                <c:pt idx="497">
                  <c:v>6.3879999999999999</c:v>
                </c:pt>
                <c:pt idx="498">
                  <c:v>6.3819999999999997</c:v>
                </c:pt>
                <c:pt idx="499">
                  <c:v>6.3789999999999996</c:v>
                </c:pt>
                <c:pt idx="500">
                  <c:v>6.3739999999999997</c:v>
                </c:pt>
                <c:pt idx="501">
                  <c:v>6.3710000000000004</c:v>
                </c:pt>
                <c:pt idx="502">
                  <c:v>6.343</c:v>
                </c:pt>
                <c:pt idx="503">
                  <c:v>6.3220000000000001</c:v>
                </c:pt>
                <c:pt idx="504">
                  <c:v>6.31</c:v>
                </c:pt>
                <c:pt idx="505">
                  <c:v>6.26</c:v>
                </c:pt>
                <c:pt idx="506">
                  <c:v>6.1920000000000002</c:v>
                </c:pt>
                <c:pt idx="507">
                  <c:v>6.173</c:v>
                </c:pt>
                <c:pt idx="508">
                  <c:v>6.1669999999999998</c:v>
                </c:pt>
                <c:pt idx="509">
                  <c:v>6.141</c:v>
                </c:pt>
                <c:pt idx="510">
                  <c:v>6.1230000000000002</c:v>
                </c:pt>
                <c:pt idx="511">
                  <c:v>6.1050000000000004</c:v>
                </c:pt>
                <c:pt idx="512">
                  <c:v>6.0960000000000001</c:v>
                </c:pt>
                <c:pt idx="513">
                  <c:v>6.0830000000000002</c:v>
                </c:pt>
                <c:pt idx="514">
                  <c:v>6.0720000000000001</c:v>
                </c:pt>
                <c:pt idx="515">
                  <c:v>6</c:v>
                </c:pt>
                <c:pt idx="516">
                  <c:v>5.9729999999999999</c:v>
                </c:pt>
                <c:pt idx="517">
                  <c:v>5.9560000000000004</c:v>
                </c:pt>
                <c:pt idx="518">
                  <c:v>5.952</c:v>
                </c:pt>
                <c:pt idx="519">
                  <c:v>5.9480000000000004</c:v>
                </c:pt>
                <c:pt idx="520">
                  <c:v>5.9450000000000003</c:v>
                </c:pt>
                <c:pt idx="521">
                  <c:v>5.9329999999999998</c:v>
                </c:pt>
                <c:pt idx="522">
                  <c:v>5.915</c:v>
                </c:pt>
                <c:pt idx="523">
                  <c:v>5.891</c:v>
                </c:pt>
                <c:pt idx="524">
                  <c:v>5.89</c:v>
                </c:pt>
                <c:pt idx="525">
                  <c:v>5.875</c:v>
                </c:pt>
                <c:pt idx="526">
                  <c:v>5.835</c:v>
                </c:pt>
                <c:pt idx="527">
                  <c:v>5.81</c:v>
                </c:pt>
                <c:pt idx="528">
                  <c:v>5.79</c:v>
                </c:pt>
                <c:pt idx="529">
                  <c:v>5.7619999999999996</c:v>
                </c:pt>
                <c:pt idx="530">
                  <c:v>5.7519999999999998</c:v>
                </c:pt>
                <c:pt idx="531">
                  <c:v>5.7389999999999999</c:v>
                </c:pt>
                <c:pt idx="532">
                  <c:v>5.681</c:v>
                </c:pt>
                <c:pt idx="533">
                  <c:v>5.6630000000000003</c:v>
                </c:pt>
                <c:pt idx="534">
                  <c:v>5.6619999999999999</c:v>
                </c:pt>
                <c:pt idx="535">
                  <c:v>5.64</c:v>
                </c:pt>
                <c:pt idx="536">
                  <c:v>5.6360000000000001</c:v>
                </c:pt>
                <c:pt idx="537">
                  <c:v>5.62</c:v>
                </c:pt>
                <c:pt idx="538">
                  <c:v>5.5659999999999998</c:v>
                </c:pt>
                <c:pt idx="539">
                  <c:v>5.524</c:v>
                </c:pt>
                <c:pt idx="540">
                  <c:v>5.5039999999999996</c:v>
                </c:pt>
                <c:pt idx="541">
                  <c:v>5.4829999999999997</c:v>
                </c:pt>
                <c:pt idx="542">
                  <c:v>5.4829999999999997</c:v>
                </c:pt>
                <c:pt idx="543">
                  <c:v>5.4720000000000004</c:v>
                </c:pt>
                <c:pt idx="544">
                  <c:v>5.43</c:v>
                </c:pt>
                <c:pt idx="545">
                  <c:v>5.41</c:v>
                </c:pt>
                <c:pt idx="546">
                  <c:v>5.3979999999999997</c:v>
                </c:pt>
                <c:pt idx="547">
                  <c:v>5.3579999999999997</c:v>
                </c:pt>
                <c:pt idx="548">
                  <c:v>5.3579999999999997</c:v>
                </c:pt>
                <c:pt idx="549">
                  <c:v>5.3470000000000004</c:v>
                </c:pt>
                <c:pt idx="550">
                  <c:v>5.3209999999999997</c:v>
                </c:pt>
                <c:pt idx="551">
                  <c:v>5.3019999999999996</c:v>
                </c:pt>
                <c:pt idx="552">
                  <c:v>5.2949999999999999</c:v>
                </c:pt>
                <c:pt idx="553">
                  <c:v>5.2539999999999996</c:v>
                </c:pt>
                <c:pt idx="554">
                  <c:v>5.2460000000000004</c:v>
                </c:pt>
                <c:pt idx="555">
                  <c:v>5.2009999999999996</c:v>
                </c:pt>
                <c:pt idx="556">
                  <c:v>5.1989999999999998</c:v>
                </c:pt>
                <c:pt idx="557">
                  <c:v>5.1849999999999996</c:v>
                </c:pt>
                <c:pt idx="558">
                  <c:v>5.1609999999999996</c:v>
                </c:pt>
                <c:pt idx="559">
                  <c:v>5.1550000000000002</c:v>
                </c:pt>
                <c:pt idx="560">
                  <c:v>5.1310000000000002</c:v>
                </c:pt>
                <c:pt idx="561">
                  <c:v>5.1289999999999996</c:v>
                </c:pt>
                <c:pt idx="562">
                  <c:v>5.125</c:v>
                </c:pt>
                <c:pt idx="563">
                  <c:v>5.1029999999999998</c:v>
                </c:pt>
                <c:pt idx="564">
                  <c:v>5.093</c:v>
                </c:pt>
                <c:pt idx="565">
                  <c:v>5.0819999999999999</c:v>
                </c:pt>
                <c:pt idx="566">
                  <c:v>4.9820000000000002</c:v>
                </c:pt>
                <c:pt idx="567">
                  <c:v>4.9749999999999996</c:v>
                </c:pt>
                <c:pt idx="568">
                  <c:v>4.9329999999999998</c:v>
                </c:pt>
                <c:pt idx="569">
                  <c:v>4.88</c:v>
                </c:pt>
                <c:pt idx="570">
                  <c:v>4.806</c:v>
                </c:pt>
                <c:pt idx="571">
                  <c:v>4.758</c:v>
                </c:pt>
                <c:pt idx="572">
                  <c:v>4.7430000000000003</c:v>
                </c:pt>
                <c:pt idx="573">
                  <c:v>4.7240000000000002</c:v>
                </c:pt>
                <c:pt idx="574">
                  <c:v>4.7069999999999999</c:v>
                </c:pt>
                <c:pt idx="575">
                  <c:v>4.6710000000000003</c:v>
                </c:pt>
                <c:pt idx="576">
                  <c:v>4.657</c:v>
                </c:pt>
                <c:pt idx="577">
                  <c:v>4.6310000000000002</c:v>
                </c:pt>
                <c:pt idx="578">
                  <c:v>4.6230000000000002</c:v>
                </c:pt>
                <c:pt idx="579">
                  <c:v>4.5919999999999996</c:v>
                </c:pt>
                <c:pt idx="580">
                  <c:v>4.5860000000000003</c:v>
                </c:pt>
                <c:pt idx="581">
                  <c:v>4.5709999999999997</c:v>
                </c:pt>
                <c:pt idx="582">
                  <c:v>4.5590000000000002</c:v>
                </c:pt>
                <c:pt idx="583">
                  <c:v>4.5</c:v>
                </c:pt>
                <c:pt idx="584">
                  <c:v>4.4710000000000001</c:v>
                </c:pt>
                <c:pt idx="585">
                  <c:v>4.4560000000000004</c:v>
                </c:pt>
                <c:pt idx="586">
                  <c:v>4.4470000000000001</c:v>
                </c:pt>
                <c:pt idx="587">
                  <c:v>4.4409999999999998</c:v>
                </c:pt>
                <c:pt idx="588">
                  <c:v>4.4329999999999998</c:v>
                </c:pt>
                <c:pt idx="589">
                  <c:v>4.4240000000000004</c:v>
                </c:pt>
                <c:pt idx="590">
                  <c:v>4.4189999999999996</c:v>
                </c:pt>
                <c:pt idx="591">
                  <c:v>4.4169999999999998</c:v>
                </c:pt>
                <c:pt idx="592">
                  <c:v>4.41</c:v>
                </c:pt>
                <c:pt idx="593">
                  <c:v>4.3769999999999998</c:v>
                </c:pt>
                <c:pt idx="594">
                  <c:v>4.3559999999999999</c:v>
                </c:pt>
                <c:pt idx="595">
                  <c:v>4.3499999999999996</c:v>
                </c:pt>
                <c:pt idx="596">
                  <c:v>4.34</c:v>
                </c:pt>
                <c:pt idx="597">
                  <c:v>4.3209999999999997</c:v>
                </c:pt>
                <c:pt idx="598">
                  <c:v>4.3079999999999998</c:v>
                </c:pt>
                <c:pt idx="599">
                  <c:v>4.3010000000000002</c:v>
                </c:pt>
                <c:pt idx="600">
                  <c:v>4.2450000000000001</c:v>
                </c:pt>
                <c:pt idx="601">
                  <c:v>4.1900000000000004</c:v>
                </c:pt>
                <c:pt idx="602">
                  <c:v>4.1660000000000004</c:v>
                </c:pt>
                <c:pt idx="603">
                  <c:v>4.1609999999999996</c:v>
                </c:pt>
                <c:pt idx="604">
                  <c:v>4.141</c:v>
                </c:pt>
                <c:pt idx="605">
                  <c:v>4.1390000000000002</c:v>
                </c:pt>
                <c:pt idx="606">
                  <c:v>4.1029999999999998</c:v>
                </c:pt>
                <c:pt idx="607">
                  <c:v>3.9990000000000001</c:v>
                </c:pt>
                <c:pt idx="608">
                  <c:v>3.964</c:v>
                </c:pt>
                <c:pt idx="609">
                  <c:v>3.8079999999999998</c:v>
                </c:pt>
                <c:pt idx="610">
                  <c:v>3.7949999999999999</c:v>
                </c:pt>
                <c:pt idx="611">
                  <c:v>3.774</c:v>
                </c:pt>
                <c:pt idx="612">
                  <c:v>3.6920000000000002</c:v>
                </c:pt>
                <c:pt idx="613">
                  <c:v>3.6320000000000001</c:v>
                </c:pt>
                <c:pt idx="614">
                  <c:v>3.59</c:v>
                </c:pt>
                <c:pt idx="615">
                  <c:v>3.5870000000000002</c:v>
                </c:pt>
                <c:pt idx="616">
                  <c:v>3.5819999999999999</c:v>
                </c:pt>
                <c:pt idx="617">
                  <c:v>3.4950000000000001</c:v>
                </c:pt>
                <c:pt idx="618">
                  <c:v>3.4620000000000002</c:v>
                </c:pt>
                <c:pt idx="619">
                  <c:v>3.4079999999999999</c:v>
                </c:pt>
                <c:pt idx="620">
                  <c:v>3.355</c:v>
                </c:pt>
                <c:pt idx="621">
                  <c:v>3.3029999999999999</c:v>
                </c:pt>
                <c:pt idx="622">
                  <c:v>3.254</c:v>
                </c:pt>
                <c:pt idx="623">
                  <c:v>3.0830000000000002</c:v>
                </c:pt>
                <c:pt idx="624">
                  <c:v>2.9049999999999998</c:v>
                </c:pt>
                <c:pt idx="625">
                  <c:v>7.7690000000000001</c:v>
                </c:pt>
                <c:pt idx="626">
                  <c:v>7.6</c:v>
                </c:pt>
                <c:pt idx="627">
                  <c:v>7.5540000000000003</c:v>
                </c:pt>
                <c:pt idx="628">
                  <c:v>7.4939999999999998</c:v>
                </c:pt>
                <c:pt idx="629">
                  <c:v>7.4880000000000004</c:v>
                </c:pt>
                <c:pt idx="630">
                  <c:v>7.48</c:v>
                </c:pt>
                <c:pt idx="631">
                  <c:v>7.343</c:v>
                </c:pt>
                <c:pt idx="632">
                  <c:v>7.3070000000000004</c:v>
                </c:pt>
                <c:pt idx="633">
                  <c:v>7.2779999999999996</c:v>
                </c:pt>
                <c:pt idx="634">
                  <c:v>7.2460000000000004</c:v>
                </c:pt>
                <c:pt idx="635">
                  <c:v>7.2279999999999998</c:v>
                </c:pt>
                <c:pt idx="636">
                  <c:v>7.1669999999999998</c:v>
                </c:pt>
                <c:pt idx="637">
                  <c:v>7.1390000000000002</c:v>
                </c:pt>
                <c:pt idx="638">
                  <c:v>7.09</c:v>
                </c:pt>
                <c:pt idx="639">
                  <c:v>7.0540000000000003</c:v>
                </c:pt>
                <c:pt idx="640">
                  <c:v>7.0209999999999999</c:v>
                </c:pt>
                <c:pt idx="641">
                  <c:v>6.9850000000000003</c:v>
                </c:pt>
                <c:pt idx="642">
                  <c:v>6.923</c:v>
                </c:pt>
                <c:pt idx="643">
                  <c:v>6.8920000000000003</c:v>
                </c:pt>
                <c:pt idx="644">
                  <c:v>6.8520000000000003</c:v>
                </c:pt>
                <c:pt idx="645">
                  <c:v>6.8250000000000002</c:v>
                </c:pt>
                <c:pt idx="646">
                  <c:v>6.726</c:v>
                </c:pt>
                <c:pt idx="647">
                  <c:v>6.5949999999999998</c:v>
                </c:pt>
                <c:pt idx="648">
                  <c:v>6.5919999999999996</c:v>
                </c:pt>
                <c:pt idx="649">
                  <c:v>6.4459999999999997</c:v>
                </c:pt>
                <c:pt idx="650">
                  <c:v>6.444</c:v>
                </c:pt>
                <c:pt idx="651">
                  <c:v>6.4359999999999999</c:v>
                </c:pt>
                <c:pt idx="652">
                  <c:v>6.375</c:v>
                </c:pt>
                <c:pt idx="653">
                  <c:v>6.3739999999999997</c:v>
                </c:pt>
                <c:pt idx="654">
                  <c:v>6.3540000000000001</c:v>
                </c:pt>
                <c:pt idx="655">
                  <c:v>6.3209999999999997</c:v>
                </c:pt>
                <c:pt idx="656">
                  <c:v>6.3</c:v>
                </c:pt>
                <c:pt idx="657">
                  <c:v>6.2930000000000001</c:v>
                </c:pt>
                <c:pt idx="658">
                  <c:v>6.2619999999999996</c:v>
                </c:pt>
                <c:pt idx="659">
                  <c:v>6.2530000000000001</c:v>
                </c:pt>
                <c:pt idx="660">
                  <c:v>6.2229999999999999</c:v>
                </c:pt>
                <c:pt idx="661">
                  <c:v>6.1989999999999998</c:v>
                </c:pt>
                <c:pt idx="662">
                  <c:v>6.1980000000000004</c:v>
                </c:pt>
                <c:pt idx="663">
                  <c:v>6.1920000000000002</c:v>
                </c:pt>
                <c:pt idx="664">
                  <c:v>6.1820000000000004</c:v>
                </c:pt>
                <c:pt idx="665">
                  <c:v>6.1740000000000004</c:v>
                </c:pt>
                <c:pt idx="666">
                  <c:v>6.149</c:v>
                </c:pt>
                <c:pt idx="667">
                  <c:v>6.125</c:v>
                </c:pt>
                <c:pt idx="668">
                  <c:v>6.1180000000000003</c:v>
                </c:pt>
                <c:pt idx="669">
                  <c:v>6.1050000000000004</c:v>
                </c:pt>
                <c:pt idx="670">
                  <c:v>6.1</c:v>
                </c:pt>
                <c:pt idx="671">
                  <c:v>6.0860000000000003</c:v>
                </c:pt>
                <c:pt idx="672">
                  <c:v>6.07</c:v>
                </c:pt>
                <c:pt idx="673">
                  <c:v>6.0460000000000003</c:v>
                </c:pt>
                <c:pt idx="674">
                  <c:v>6.0279999999999996</c:v>
                </c:pt>
                <c:pt idx="675">
                  <c:v>6.0209999999999999</c:v>
                </c:pt>
                <c:pt idx="676">
                  <c:v>6.008</c:v>
                </c:pt>
                <c:pt idx="677">
                  <c:v>5.94</c:v>
                </c:pt>
                <c:pt idx="678">
                  <c:v>5.8949999999999996</c:v>
                </c:pt>
                <c:pt idx="679">
                  <c:v>5.8929999999999998</c:v>
                </c:pt>
                <c:pt idx="680">
                  <c:v>5.89</c:v>
                </c:pt>
                <c:pt idx="681">
                  <c:v>5.8879999999999999</c:v>
                </c:pt>
                <c:pt idx="682">
                  <c:v>5.8860000000000001</c:v>
                </c:pt>
                <c:pt idx="683">
                  <c:v>5.86</c:v>
                </c:pt>
                <c:pt idx="684">
                  <c:v>5.8090000000000002</c:v>
                </c:pt>
                <c:pt idx="685">
                  <c:v>5.7789999999999999</c:v>
                </c:pt>
                <c:pt idx="686">
                  <c:v>5.758</c:v>
                </c:pt>
                <c:pt idx="687">
                  <c:v>5.7430000000000003</c:v>
                </c:pt>
                <c:pt idx="688">
                  <c:v>5.718</c:v>
                </c:pt>
                <c:pt idx="689">
                  <c:v>5.6970000000000001</c:v>
                </c:pt>
                <c:pt idx="690">
                  <c:v>5.6929999999999996</c:v>
                </c:pt>
                <c:pt idx="691">
                  <c:v>5.6529999999999996</c:v>
                </c:pt>
                <c:pt idx="692">
                  <c:v>5.6479999999999997</c:v>
                </c:pt>
                <c:pt idx="693">
                  <c:v>5.6310000000000002</c:v>
                </c:pt>
                <c:pt idx="694">
                  <c:v>5.6029999999999998</c:v>
                </c:pt>
                <c:pt idx="695">
                  <c:v>5.5289999999999999</c:v>
                </c:pt>
                <c:pt idx="696">
                  <c:v>5.5250000000000004</c:v>
                </c:pt>
                <c:pt idx="697">
                  <c:v>5.5229999999999997</c:v>
                </c:pt>
                <c:pt idx="698">
                  <c:v>5.4669999999999996</c:v>
                </c:pt>
                <c:pt idx="699">
                  <c:v>5.4320000000000004</c:v>
                </c:pt>
                <c:pt idx="700">
                  <c:v>5.43</c:v>
                </c:pt>
                <c:pt idx="701">
                  <c:v>5.4249999999999998</c:v>
                </c:pt>
                <c:pt idx="702">
                  <c:v>5.3860000000000001</c:v>
                </c:pt>
                <c:pt idx="703">
                  <c:v>5.3730000000000002</c:v>
                </c:pt>
                <c:pt idx="704">
                  <c:v>5.3390000000000004</c:v>
                </c:pt>
                <c:pt idx="705">
                  <c:v>5.3230000000000004</c:v>
                </c:pt>
                <c:pt idx="706">
                  <c:v>5.2869999999999999</c:v>
                </c:pt>
                <c:pt idx="707">
                  <c:v>5.2850000000000001</c:v>
                </c:pt>
                <c:pt idx="708">
                  <c:v>5.274</c:v>
                </c:pt>
                <c:pt idx="709">
                  <c:v>5.2649999999999997</c:v>
                </c:pt>
                <c:pt idx="710">
                  <c:v>5.2610000000000001</c:v>
                </c:pt>
                <c:pt idx="711">
                  <c:v>5.2469999999999999</c:v>
                </c:pt>
                <c:pt idx="712">
                  <c:v>5.2110000000000003</c:v>
                </c:pt>
                <c:pt idx="713">
                  <c:v>5.2080000000000002</c:v>
                </c:pt>
                <c:pt idx="714">
                  <c:v>5.2080000000000002</c:v>
                </c:pt>
                <c:pt idx="715">
                  <c:v>5.1970000000000001</c:v>
                </c:pt>
                <c:pt idx="716">
                  <c:v>5.1920000000000002</c:v>
                </c:pt>
                <c:pt idx="717">
                  <c:v>5.1909999999999998</c:v>
                </c:pt>
                <c:pt idx="718">
                  <c:v>5.1749999999999998</c:v>
                </c:pt>
                <c:pt idx="719">
                  <c:v>5.0819999999999999</c:v>
                </c:pt>
                <c:pt idx="720">
                  <c:v>5.0439999999999996</c:v>
                </c:pt>
                <c:pt idx="721">
                  <c:v>5.0110000000000001</c:v>
                </c:pt>
                <c:pt idx="722">
                  <c:v>4.9960000000000004</c:v>
                </c:pt>
                <c:pt idx="723">
                  <c:v>4.944</c:v>
                </c:pt>
                <c:pt idx="724">
                  <c:v>4.9130000000000003</c:v>
                </c:pt>
                <c:pt idx="725">
                  <c:v>4.9059999999999997</c:v>
                </c:pt>
                <c:pt idx="726">
                  <c:v>4.883</c:v>
                </c:pt>
                <c:pt idx="727">
                  <c:v>4.8120000000000003</c:v>
                </c:pt>
                <c:pt idx="728">
                  <c:v>4.7990000000000004</c:v>
                </c:pt>
                <c:pt idx="729">
                  <c:v>4.7960000000000003</c:v>
                </c:pt>
                <c:pt idx="730">
                  <c:v>4.7220000000000004</c:v>
                </c:pt>
                <c:pt idx="731">
                  <c:v>4.7190000000000003</c:v>
                </c:pt>
                <c:pt idx="732">
                  <c:v>4.7069999999999999</c:v>
                </c:pt>
                <c:pt idx="733">
                  <c:v>4.7</c:v>
                </c:pt>
                <c:pt idx="734">
                  <c:v>4.6959999999999997</c:v>
                </c:pt>
                <c:pt idx="735">
                  <c:v>4.681</c:v>
                </c:pt>
                <c:pt idx="736">
                  <c:v>4.6680000000000001</c:v>
                </c:pt>
                <c:pt idx="737">
                  <c:v>4.6390000000000002</c:v>
                </c:pt>
                <c:pt idx="738">
                  <c:v>4.6280000000000001</c:v>
                </c:pt>
                <c:pt idx="739">
                  <c:v>4.5869999999999997</c:v>
                </c:pt>
                <c:pt idx="740">
                  <c:v>4.5590000000000002</c:v>
                </c:pt>
                <c:pt idx="741">
                  <c:v>4.548</c:v>
                </c:pt>
                <c:pt idx="742">
                  <c:v>4.5339999999999998</c:v>
                </c:pt>
                <c:pt idx="743">
                  <c:v>4.5190000000000001</c:v>
                </c:pt>
                <c:pt idx="744">
                  <c:v>4.516</c:v>
                </c:pt>
                <c:pt idx="745">
                  <c:v>4.5090000000000003</c:v>
                </c:pt>
                <c:pt idx="746">
                  <c:v>4.49</c:v>
                </c:pt>
                <c:pt idx="747">
                  <c:v>4.4660000000000002</c:v>
                </c:pt>
                <c:pt idx="748">
                  <c:v>4.4610000000000003</c:v>
                </c:pt>
                <c:pt idx="749">
                  <c:v>4.4560000000000004</c:v>
                </c:pt>
                <c:pt idx="750">
                  <c:v>4.4370000000000003</c:v>
                </c:pt>
                <c:pt idx="751">
                  <c:v>4.4180000000000001</c:v>
                </c:pt>
                <c:pt idx="752">
                  <c:v>4.3899999999999997</c:v>
                </c:pt>
                <c:pt idx="753">
                  <c:v>4.3739999999999997</c:v>
                </c:pt>
                <c:pt idx="754">
                  <c:v>4.3659999999999997</c:v>
                </c:pt>
                <c:pt idx="755">
                  <c:v>4.3600000000000003</c:v>
                </c:pt>
                <c:pt idx="756">
                  <c:v>4.3499999999999996</c:v>
                </c:pt>
                <c:pt idx="757">
                  <c:v>4.3319999999999999</c:v>
                </c:pt>
                <c:pt idx="758">
                  <c:v>4.2859999999999996</c:v>
                </c:pt>
                <c:pt idx="759">
                  <c:v>4.2119999999999997</c:v>
                </c:pt>
                <c:pt idx="760">
                  <c:v>4.1890000000000001</c:v>
                </c:pt>
                <c:pt idx="761">
                  <c:v>4.1660000000000004</c:v>
                </c:pt>
                <c:pt idx="762">
                  <c:v>4.1070000000000002</c:v>
                </c:pt>
                <c:pt idx="763">
                  <c:v>4.085</c:v>
                </c:pt>
                <c:pt idx="764">
                  <c:v>4.0149999999999997</c:v>
                </c:pt>
                <c:pt idx="765">
                  <c:v>3.9750000000000001</c:v>
                </c:pt>
                <c:pt idx="766">
                  <c:v>3.9729999999999999</c:v>
                </c:pt>
                <c:pt idx="767">
                  <c:v>3.9329999999999998</c:v>
                </c:pt>
                <c:pt idx="768">
                  <c:v>3.802</c:v>
                </c:pt>
                <c:pt idx="769">
                  <c:v>3.7749999999999999</c:v>
                </c:pt>
                <c:pt idx="770">
                  <c:v>3.6629999999999998</c:v>
                </c:pt>
                <c:pt idx="771">
                  <c:v>3.597</c:v>
                </c:pt>
                <c:pt idx="772">
                  <c:v>3.488</c:v>
                </c:pt>
                <c:pt idx="773">
                  <c:v>3.4620000000000002</c:v>
                </c:pt>
                <c:pt idx="774">
                  <c:v>3.41</c:v>
                </c:pt>
                <c:pt idx="775">
                  <c:v>3.38</c:v>
                </c:pt>
                <c:pt idx="776">
                  <c:v>3.3340000000000001</c:v>
                </c:pt>
                <c:pt idx="777">
                  <c:v>3.2309999999999999</c:v>
                </c:pt>
                <c:pt idx="778">
                  <c:v>3.2029999999999998</c:v>
                </c:pt>
                <c:pt idx="779">
                  <c:v>3.0830000000000002</c:v>
                </c:pt>
                <c:pt idx="780">
                  <c:v>2.8530000000000002</c:v>
                </c:pt>
                <c:pt idx="781">
                  <c:v>7.8419999999999996</c:v>
                </c:pt>
                <c:pt idx="782">
                  <c:v>7.62</c:v>
                </c:pt>
                <c:pt idx="783">
                  <c:v>7.5709999999999997</c:v>
                </c:pt>
                <c:pt idx="784">
                  <c:v>7.5540000000000003</c:v>
                </c:pt>
                <c:pt idx="785">
                  <c:v>7.4640000000000004</c:v>
                </c:pt>
                <c:pt idx="786">
                  <c:v>7.3920000000000003</c:v>
                </c:pt>
                <c:pt idx="787">
                  <c:v>7.3630000000000004</c:v>
                </c:pt>
                <c:pt idx="788">
                  <c:v>7.3239999999999998</c:v>
                </c:pt>
                <c:pt idx="789">
                  <c:v>7.2770000000000001</c:v>
                </c:pt>
                <c:pt idx="790">
                  <c:v>7.2679999999999998</c:v>
                </c:pt>
                <c:pt idx="791">
                  <c:v>7.1829999999999998</c:v>
                </c:pt>
                <c:pt idx="792">
                  <c:v>7.157</c:v>
                </c:pt>
                <c:pt idx="793">
                  <c:v>7.1550000000000002</c:v>
                </c:pt>
                <c:pt idx="794">
                  <c:v>7.1029999999999998</c:v>
                </c:pt>
                <c:pt idx="795">
                  <c:v>7.085</c:v>
                </c:pt>
                <c:pt idx="796">
                  <c:v>7.069</c:v>
                </c:pt>
                <c:pt idx="797">
                  <c:v>7.0640000000000001</c:v>
                </c:pt>
                <c:pt idx="798">
                  <c:v>6.9649999999999999</c:v>
                </c:pt>
                <c:pt idx="799">
                  <c:v>6.9509999999999996</c:v>
                </c:pt>
                <c:pt idx="800">
                  <c:v>6.8339999999999996</c:v>
                </c:pt>
                <c:pt idx="801">
                  <c:v>6.69</c:v>
                </c:pt>
                <c:pt idx="802">
                  <c:v>6.6470000000000002</c:v>
                </c:pt>
                <c:pt idx="803">
                  <c:v>6.6020000000000003</c:v>
                </c:pt>
                <c:pt idx="804">
                  <c:v>6.5839999999999996</c:v>
                </c:pt>
                <c:pt idx="805">
                  <c:v>6.5609999999999999</c:v>
                </c:pt>
                <c:pt idx="806">
                  <c:v>6.4939999999999998</c:v>
                </c:pt>
                <c:pt idx="807">
                  <c:v>6.4909999999999997</c:v>
                </c:pt>
                <c:pt idx="808">
                  <c:v>6.4829999999999997</c:v>
                </c:pt>
                <c:pt idx="809">
                  <c:v>6.4610000000000003</c:v>
                </c:pt>
                <c:pt idx="810">
                  <c:v>6.4349999999999996</c:v>
                </c:pt>
                <c:pt idx="811">
                  <c:v>6.431</c:v>
                </c:pt>
                <c:pt idx="812">
                  <c:v>6.3769999999999998</c:v>
                </c:pt>
                <c:pt idx="813">
                  <c:v>6.3719999999999999</c:v>
                </c:pt>
                <c:pt idx="814">
                  <c:v>6.3310000000000004</c:v>
                </c:pt>
                <c:pt idx="815">
                  <c:v>6.33</c:v>
                </c:pt>
                <c:pt idx="816">
                  <c:v>6.3170000000000002</c:v>
                </c:pt>
                <c:pt idx="817">
                  <c:v>6.3090000000000002</c:v>
                </c:pt>
                <c:pt idx="818">
                  <c:v>6.2549999999999999</c:v>
                </c:pt>
                <c:pt idx="819">
                  <c:v>6.2229999999999999</c:v>
                </c:pt>
                <c:pt idx="820">
                  <c:v>6.1890000000000001</c:v>
                </c:pt>
                <c:pt idx="821">
                  <c:v>6.18</c:v>
                </c:pt>
                <c:pt idx="822">
                  <c:v>6.1790000000000003</c:v>
                </c:pt>
                <c:pt idx="823">
                  <c:v>6.1719999999999997</c:v>
                </c:pt>
                <c:pt idx="824">
                  <c:v>6.1660000000000004</c:v>
                </c:pt>
                <c:pt idx="825">
                  <c:v>6.1520000000000001</c:v>
                </c:pt>
                <c:pt idx="826">
                  <c:v>6.14</c:v>
                </c:pt>
                <c:pt idx="827">
                  <c:v>6.1059999999999999</c:v>
                </c:pt>
                <c:pt idx="828">
                  <c:v>6.0780000000000003</c:v>
                </c:pt>
                <c:pt idx="829">
                  <c:v>6.0609999999999999</c:v>
                </c:pt>
                <c:pt idx="830">
                  <c:v>6.0490000000000004</c:v>
                </c:pt>
                <c:pt idx="831">
                  <c:v>6.032</c:v>
                </c:pt>
                <c:pt idx="832">
                  <c:v>6.0119999999999996</c:v>
                </c:pt>
                <c:pt idx="833">
                  <c:v>5.992</c:v>
                </c:pt>
                <c:pt idx="834">
                  <c:v>5.9850000000000003</c:v>
                </c:pt>
                <c:pt idx="835">
                  <c:v>5.9720000000000004</c:v>
                </c:pt>
                <c:pt idx="836">
                  <c:v>5.94</c:v>
                </c:pt>
                <c:pt idx="837">
                  <c:v>5.9290000000000003</c:v>
                </c:pt>
                <c:pt idx="838">
                  <c:v>5.9290000000000003</c:v>
                </c:pt>
                <c:pt idx="839">
                  <c:v>5.9189999999999996</c:v>
                </c:pt>
                <c:pt idx="840">
                  <c:v>5.8819999999999997</c:v>
                </c:pt>
                <c:pt idx="841">
                  <c:v>5.88</c:v>
                </c:pt>
                <c:pt idx="842">
                  <c:v>5.8449999999999998</c:v>
                </c:pt>
                <c:pt idx="843">
                  <c:v>5.84</c:v>
                </c:pt>
                <c:pt idx="844">
                  <c:v>5.8129999999999997</c:v>
                </c:pt>
                <c:pt idx="845">
                  <c:v>5.766</c:v>
                </c:pt>
                <c:pt idx="846">
                  <c:v>5.7640000000000002</c:v>
                </c:pt>
                <c:pt idx="847">
                  <c:v>5.7439999999999998</c:v>
                </c:pt>
                <c:pt idx="848">
                  <c:v>5.7229999999999999</c:v>
                </c:pt>
                <c:pt idx="849">
                  <c:v>5.7160000000000002</c:v>
                </c:pt>
                <c:pt idx="850">
                  <c:v>5.6769999999999996</c:v>
                </c:pt>
                <c:pt idx="851">
                  <c:v>5.6529999999999996</c:v>
                </c:pt>
                <c:pt idx="852">
                  <c:v>5.5810000000000004</c:v>
                </c:pt>
                <c:pt idx="853">
                  <c:v>5.5449999999999999</c:v>
                </c:pt>
                <c:pt idx="854">
                  <c:v>5.5359999999999996</c:v>
                </c:pt>
                <c:pt idx="855">
                  <c:v>5.5339999999999998</c:v>
                </c:pt>
                <c:pt idx="856">
                  <c:v>5.4770000000000003</c:v>
                </c:pt>
                <c:pt idx="857">
                  <c:v>5.4770000000000003</c:v>
                </c:pt>
                <c:pt idx="858">
                  <c:v>5.4660000000000002</c:v>
                </c:pt>
                <c:pt idx="859">
                  <c:v>5.4109999999999996</c:v>
                </c:pt>
                <c:pt idx="860">
                  <c:v>5.41</c:v>
                </c:pt>
                <c:pt idx="861">
                  <c:v>5.3840000000000003</c:v>
                </c:pt>
                <c:pt idx="862">
                  <c:v>5.3449999999999998</c:v>
                </c:pt>
                <c:pt idx="863">
                  <c:v>5.3419999999999996</c:v>
                </c:pt>
                <c:pt idx="864">
                  <c:v>5.3390000000000004</c:v>
                </c:pt>
                <c:pt idx="865">
                  <c:v>5.306</c:v>
                </c:pt>
                <c:pt idx="866">
                  <c:v>5.2830000000000004</c:v>
                </c:pt>
                <c:pt idx="867">
                  <c:v>5.2690000000000001</c:v>
                </c:pt>
                <c:pt idx="868">
                  <c:v>5.266</c:v>
                </c:pt>
                <c:pt idx="869">
                  <c:v>5.1980000000000004</c:v>
                </c:pt>
                <c:pt idx="870">
                  <c:v>5.1710000000000003</c:v>
                </c:pt>
                <c:pt idx="871">
                  <c:v>5.1420000000000003</c:v>
                </c:pt>
                <c:pt idx="872">
                  <c:v>5.1319999999999997</c:v>
                </c:pt>
                <c:pt idx="873">
                  <c:v>5.117</c:v>
                </c:pt>
                <c:pt idx="874">
                  <c:v>5.101</c:v>
                </c:pt>
                <c:pt idx="875">
                  <c:v>5.0880000000000001</c:v>
                </c:pt>
                <c:pt idx="876">
                  <c:v>5.0739999999999998</c:v>
                </c:pt>
                <c:pt idx="877">
                  <c:v>5.0659999999999998</c:v>
                </c:pt>
                <c:pt idx="878">
                  <c:v>5.0510000000000002</c:v>
                </c:pt>
                <c:pt idx="879">
                  <c:v>5.0449999999999999</c:v>
                </c:pt>
                <c:pt idx="880">
                  <c:v>5.03</c:v>
                </c:pt>
                <c:pt idx="881">
                  <c:v>5.0250000000000004</c:v>
                </c:pt>
                <c:pt idx="882">
                  <c:v>4.984</c:v>
                </c:pt>
                <c:pt idx="883">
                  <c:v>4.9560000000000004</c:v>
                </c:pt>
                <c:pt idx="884">
                  <c:v>4.9480000000000004</c:v>
                </c:pt>
                <c:pt idx="885">
                  <c:v>4.9340000000000002</c:v>
                </c:pt>
                <c:pt idx="886">
                  <c:v>4.9180000000000001</c:v>
                </c:pt>
                <c:pt idx="887">
                  <c:v>4.8920000000000003</c:v>
                </c:pt>
                <c:pt idx="888">
                  <c:v>4.891</c:v>
                </c:pt>
                <c:pt idx="889">
                  <c:v>4.8869999999999996</c:v>
                </c:pt>
                <c:pt idx="890">
                  <c:v>4.875</c:v>
                </c:pt>
                <c:pt idx="891">
                  <c:v>4.8540000000000001</c:v>
                </c:pt>
                <c:pt idx="892">
                  <c:v>4.8520000000000003</c:v>
                </c:pt>
                <c:pt idx="893">
                  <c:v>4.8339999999999996</c:v>
                </c:pt>
                <c:pt idx="894">
                  <c:v>4.83</c:v>
                </c:pt>
                <c:pt idx="895">
                  <c:v>4.7939999999999996</c:v>
                </c:pt>
                <c:pt idx="896">
                  <c:v>4.7590000000000003</c:v>
                </c:pt>
                <c:pt idx="897">
                  <c:v>4.7229999999999999</c:v>
                </c:pt>
                <c:pt idx="898">
                  <c:v>4.7210000000000001</c:v>
                </c:pt>
                <c:pt idx="899">
                  <c:v>4.6360000000000001</c:v>
                </c:pt>
                <c:pt idx="900">
                  <c:v>4.625</c:v>
                </c:pt>
                <c:pt idx="901">
                  <c:v>4.6070000000000002</c:v>
                </c:pt>
                <c:pt idx="902">
                  <c:v>4.5960000000000001</c:v>
                </c:pt>
                <c:pt idx="903">
                  <c:v>4.5839999999999996</c:v>
                </c:pt>
                <c:pt idx="904">
                  <c:v>4.5739999999999998</c:v>
                </c:pt>
                <c:pt idx="905">
                  <c:v>4.5170000000000003</c:v>
                </c:pt>
                <c:pt idx="906">
                  <c:v>4.4260000000000002</c:v>
                </c:pt>
                <c:pt idx="907">
                  <c:v>4.3949999999999996</c:v>
                </c:pt>
                <c:pt idx="908">
                  <c:v>4.3550000000000004</c:v>
                </c:pt>
                <c:pt idx="909">
                  <c:v>4.3250000000000002</c:v>
                </c:pt>
                <c:pt idx="910">
                  <c:v>4.3079999999999998</c:v>
                </c:pt>
                <c:pt idx="911">
                  <c:v>4.2889999999999997</c:v>
                </c:pt>
                <c:pt idx="912">
                  <c:v>4.2830000000000004</c:v>
                </c:pt>
                <c:pt idx="913">
                  <c:v>4.2750000000000004</c:v>
                </c:pt>
                <c:pt idx="914">
                  <c:v>4.2270000000000003</c:v>
                </c:pt>
                <c:pt idx="915">
                  <c:v>4.2080000000000002</c:v>
                </c:pt>
                <c:pt idx="916">
                  <c:v>4.1070000000000002</c:v>
                </c:pt>
                <c:pt idx="917">
                  <c:v>4.0730000000000004</c:v>
                </c:pt>
                <c:pt idx="918">
                  <c:v>3.8490000000000002</c:v>
                </c:pt>
                <c:pt idx="919">
                  <c:v>3.819</c:v>
                </c:pt>
                <c:pt idx="920">
                  <c:v>3.7749999999999999</c:v>
                </c:pt>
                <c:pt idx="921">
                  <c:v>3.6579999999999999</c:v>
                </c:pt>
                <c:pt idx="922">
                  <c:v>3.6230000000000002</c:v>
                </c:pt>
                <c:pt idx="923">
                  <c:v>3.6150000000000002</c:v>
                </c:pt>
                <c:pt idx="924">
                  <c:v>3.6</c:v>
                </c:pt>
                <c:pt idx="925">
                  <c:v>3.512</c:v>
                </c:pt>
                <c:pt idx="926">
                  <c:v>3.4670000000000001</c:v>
                </c:pt>
                <c:pt idx="927">
                  <c:v>3.415</c:v>
                </c:pt>
                <c:pt idx="928">
                  <c:v>3.145</c:v>
                </c:pt>
                <c:pt idx="929">
                  <c:v>2.5230000000000001</c:v>
                </c:pt>
              </c:numCache>
            </c:numRef>
          </c:xVal>
          <c:yVal>
            <c:numRef>
              <c:f>'HS and Freedom'!$B$2:$B$931</c:f>
              <c:numCache>
                <c:formatCode>General</c:formatCode>
                <c:ptCount val="930"/>
                <c:pt idx="0">
                  <c:v>0.66556999999999999</c:v>
                </c:pt>
                <c:pt idx="1">
                  <c:v>0.62877000000000005</c:v>
                </c:pt>
                <c:pt idx="2">
                  <c:v>0.64937999999999996</c:v>
                </c:pt>
                <c:pt idx="3">
                  <c:v>0.66973000000000005</c:v>
                </c:pt>
                <c:pt idx="4">
                  <c:v>0.63297000000000003</c:v>
                </c:pt>
                <c:pt idx="5">
                  <c:v>0.64168999999999998</c:v>
                </c:pt>
                <c:pt idx="6">
                  <c:v>0.61575999999999997</c:v>
                </c:pt>
                <c:pt idx="7">
                  <c:v>0.65980000000000005</c:v>
                </c:pt>
                <c:pt idx="8">
                  <c:v>0.63937999999999995</c:v>
                </c:pt>
                <c:pt idx="9">
                  <c:v>0.65124000000000004</c:v>
                </c:pt>
                <c:pt idx="10">
                  <c:v>0.41319</c:v>
                </c:pt>
                <c:pt idx="11">
                  <c:v>0.63375999999999999</c:v>
                </c:pt>
                <c:pt idx="12">
                  <c:v>0.62433000000000005</c:v>
                </c:pt>
                <c:pt idx="13">
                  <c:v>0.48181000000000002</c:v>
                </c:pt>
                <c:pt idx="14">
                  <c:v>0.54603999999999997</c:v>
                </c:pt>
                <c:pt idx="15">
                  <c:v>0.49048999999999998</c:v>
                </c:pt>
                <c:pt idx="16">
                  <c:v>0.61582999999999999</c:v>
                </c:pt>
                <c:pt idx="17">
                  <c:v>0.61777000000000004</c:v>
                </c:pt>
                <c:pt idx="18">
                  <c:v>0.58450000000000002</c:v>
                </c:pt>
                <c:pt idx="19">
                  <c:v>0.64156999999999997</c:v>
                </c:pt>
                <c:pt idx="20">
                  <c:v>0.59624999999999995</c:v>
                </c:pt>
                <c:pt idx="21">
                  <c:v>0.63273999999999997</c:v>
                </c:pt>
                <c:pt idx="22">
                  <c:v>0.42908000000000002</c:v>
                </c:pt>
                <c:pt idx="23">
                  <c:v>0.54252</c:v>
                </c:pt>
                <c:pt idx="24">
                  <c:v>0.54210000000000003</c:v>
                </c:pt>
                <c:pt idx="25">
                  <c:v>0.61477000000000004</c:v>
                </c:pt>
                <c:pt idx="26">
                  <c:v>0.44131999999999999</c:v>
                </c:pt>
                <c:pt idx="27">
                  <c:v>0.64039999999999997</c:v>
                </c:pt>
                <c:pt idx="28">
                  <c:v>0.55010999999999999</c:v>
                </c:pt>
                <c:pt idx="29">
                  <c:v>0.44973999999999997</c:v>
                </c:pt>
                <c:pt idx="30">
                  <c:v>0.46364</c:v>
                </c:pt>
                <c:pt idx="31">
                  <c:v>0.60362000000000005</c:v>
                </c:pt>
                <c:pt idx="32">
                  <c:v>0.53466000000000002</c:v>
                </c:pt>
                <c:pt idx="33">
                  <c:v>0.55664000000000002</c:v>
                </c:pt>
                <c:pt idx="34">
                  <c:v>0.31047999999999998</c:v>
                </c:pt>
                <c:pt idx="35">
                  <c:v>0.45950999999999997</c:v>
                </c:pt>
                <c:pt idx="36">
                  <c:v>0.60365000000000002</c:v>
                </c:pt>
                <c:pt idx="37">
                  <c:v>0.39739999999999998</c:v>
                </c:pt>
                <c:pt idx="38">
                  <c:v>0.55498999999999998</c:v>
                </c:pt>
                <c:pt idx="39">
                  <c:v>0.59657000000000004</c:v>
                </c:pt>
                <c:pt idx="40">
                  <c:v>0.55884</c:v>
                </c:pt>
                <c:pt idx="41">
                  <c:v>0.40350000000000003</c:v>
                </c:pt>
                <c:pt idx="42">
                  <c:v>0.57733000000000001</c:v>
                </c:pt>
                <c:pt idx="43">
                  <c:v>0.65820999999999996</c:v>
                </c:pt>
                <c:pt idx="44">
                  <c:v>0.31751000000000001</c:v>
                </c:pt>
                <c:pt idx="45">
                  <c:v>0.49614999999999998</c:v>
                </c:pt>
                <c:pt idx="46">
                  <c:v>0.33207999999999999</c:v>
                </c:pt>
                <c:pt idx="47">
                  <c:v>0.48574000000000001</c:v>
                </c:pt>
                <c:pt idx="48">
                  <c:v>0.45491999999999999</c:v>
                </c:pt>
                <c:pt idx="49">
                  <c:v>0.26235999999999998</c:v>
                </c:pt>
                <c:pt idx="50">
                  <c:v>0.57413999999999998</c:v>
                </c:pt>
                <c:pt idx="51">
                  <c:v>0.32818000000000003</c:v>
                </c:pt>
                <c:pt idx="52">
                  <c:v>0.53898999999999997</c:v>
                </c:pt>
                <c:pt idx="53">
                  <c:v>0.51649</c:v>
                </c:pt>
                <c:pt idx="54">
                  <c:v>0.60855000000000004</c:v>
                </c:pt>
                <c:pt idx="55">
                  <c:v>0.21342</c:v>
                </c:pt>
                <c:pt idx="56">
                  <c:v>0.55474999999999997</c:v>
                </c:pt>
                <c:pt idx="57">
                  <c:v>0.41496</c:v>
                </c:pt>
                <c:pt idx="58">
                  <c:v>0.37938</c:v>
                </c:pt>
                <c:pt idx="59">
                  <c:v>0.53122000000000003</c:v>
                </c:pt>
                <c:pt idx="60">
                  <c:v>0.53024000000000004</c:v>
                </c:pt>
                <c:pt idx="61">
                  <c:v>0.25883</c:v>
                </c:pt>
                <c:pt idx="62">
                  <c:v>0.41667999999999999</c:v>
                </c:pt>
                <c:pt idx="63">
                  <c:v>0.36679</c:v>
                </c:pt>
                <c:pt idx="64">
                  <c:v>0.50441999999999998</c:v>
                </c:pt>
                <c:pt idx="65">
                  <c:v>0.49026999999999998</c:v>
                </c:pt>
                <c:pt idx="66">
                  <c:v>0.40672000000000003</c:v>
                </c:pt>
                <c:pt idx="67">
                  <c:v>0.28578999999999999</c:v>
                </c:pt>
                <c:pt idx="68">
                  <c:v>0.24748999999999999</c:v>
                </c:pt>
                <c:pt idx="69">
                  <c:v>0.47610000000000002</c:v>
                </c:pt>
                <c:pt idx="70">
                  <c:v>0.56066000000000005</c:v>
                </c:pt>
                <c:pt idx="71">
                  <c:v>0.59608000000000005</c:v>
                </c:pt>
                <c:pt idx="72">
                  <c:v>0.44888</c:v>
                </c:pt>
                <c:pt idx="73">
                  <c:v>0.46611000000000002</c:v>
                </c:pt>
                <c:pt idx="74">
                  <c:v>0.59443999999999997</c:v>
                </c:pt>
                <c:pt idx="75">
                  <c:v>0.22814999999999999</c:v>
                </c:pt>
                <c:pt idx="76">
                  <c:v>0.43476999999999999</c:v>
                </c:pt>
                <c:pt idx="77">
                  <c:v>0.34333999999999998</c:v>
                </c:pt>
                <c:pt idx="78">
                  <c:v>0.53205999999999998</c:v>
                </c:pt>
                <c:pt idx="79">
                  <c:v>0.37030000000000002</c:v>
                </c:pt>
                <c:pt idx="80">
                  <c:v>0.12102</c:v>
                </c:pt>
                <c:pt idx="81">
                  <c:v>0.40661000000000003</c:v>
                </c:pt>
                <c:pt idx="82">
                  <c:v>0.18260000000000001</c:v>
                </c:pt>
                <c:pt idx="83">
                  <c:v>0.51697000000000004</c:v>
                </c:pt>
                <c:pt idx="84">
                  <c:v>0.48826999999999998</c:v>
                </c:pt>
                <c:pt idx="85">
                  <c:v>0.35067999999999999</c:v>
                </c:pt>
                <c:pt idx="86">
                  <c:v>0.20107</c:v>
                </c:pt>
                <c:pt idx="87">
                  <c:v>0.51468999999999998</c:v>
                </c:pt>
                <c:pt idx="88">
                  <c:v>0.29670999999999997</c:v>
                </c:pt>
                <c:pt idx="89">
                  <c:v>0.62544999999999995</c:v>
                </c:pt>
                <c:pt idx="90">
                  <c:v>0.46582000000000001</c:v>
                </c:pt>
                <c:pt idx="91">
                  <c:v>0.41691</c:v>
                </c:pt>
                <c:pt idx="92">
                  <c:v>0.33456999999999998</c:v>
                </c:pt>
                <c:pt idx="93">
                  <c:v>0.34037000000000001</c:v>
                </c:pt>
                <c:pt idx="94">
                  <c:v>0.35732999999999998</c:v>
                </c:pt>
                <c:pt idx="95">
                  <c:v>9.2450000000000004E-2</c:v>
                </c:pt>
                <c:pt idx="96">
                  <c:v>0.31767000000000001</c:v>
                </c:pt>
                <c:pt idx="97">
                  <c:v>0.57672000000000001</c:v>
                </c:pt>
                <c:pt idx="98">
                  <c:v>0.59591000000000005</c:v>
                </c:pt>
                <c:pt idx="99">
                  <c:v>0.43625999999999998</c:v>
                </c:pt>
                <c:pt idx="100">
                  <c:v>0.30658000000000002</c:v>
                </c:pt>
                <c:pt idx="101">
                  <c:v>7.6990000000000003E-2</c:v>
                </c:pt>
                <c:pt idx="102">
                  <c:v>0.33916000000000002</c:v>
                </c:pt>
                <c:pt idx="103">
                  <c:v>0.32112000000000002</c:v>
                </c:pt>
                <c:pt idx="104">
                  <c:v>0.40148</c:v>
                </c:pt>
                <c:pt idx="105">
                  <c:v>0.47216000000000002</c:v>
                </c:pt>
                <c:pt idx="106">
                  <c:v>0.26268000000000002</c:v>
                </c:pt>
                <c:pt idx="107">
                  <c:v>0.24499000000000001</c:v>
                </c:pt>
                <c:pt idx="108">
                  <c:v>0.40820000000000001</c:v>
                </c:pt>
                <c:pt idx="109">
                  <c:v>0.30032999999999999</c:v>
                </c:pt>
                <c:pt idx="110">
                  <c:v>0.25123000000000001</c:v>
                </c:pt>
                <c:pt idx="111">
                  <c:v>0</c:v>
                </c:pt>
                <c:pt idx="112">
                  <c:v>0.33206999999999998</c:v>
                </c:pt>
                <c:pt idx="113">
                  <c:v>0.42342000000000002</c:v>
                </c:pt>
                <c:pt idx="114">
                  <c:v>0.25861000000000001</c:v>
                </c:pt>
                <c:pt idx="115">
                  <c:v>0.28531000000000001</c:v>
                </c:pt>
                <c:pt idx="116">
                  <c:v>0.39785999999999999</c:v>
                </c:pt>
                <c:pt idx="117">
                  <c:v>0.10081</c:v>
                </c:pt>
                <c:pt idx="118">
                  <c:v>0.24424999999999999</c:v>
                </c:pt>
                <c:pt idx="119">
                  <c:v>0.22605</c:v>
                </c:pt>
                <c:pt idx="120">
                  <c:v>0.38281999999999999</c:v>
                </c:pt>
                <c:pt idx="121">
                  <c:v>0.4345</c:v>
                </c:pt>
                <c:pt idx="122">
                  <c:v>0.40839999999999999</c:v>
                </c:pt>
                <c:pt idx="123">
                  <c:v>0.24232000000000001</c:v>
                </c:pt>
                <c:pt idx="124">
                  <c:v>0.42215000000000003</c:v>
                </c:pt>
                <c:pt idx="125">
                  <c:v>0.46073999999999998</c:v>
                </c:pt>
                <c:pt idx="126">
                  <c:v>0.19847000000000001</c:v>
                </c:pt>
                <c:pt idx="127">
                  <c:v>0.49495</c:v>
                </c:pt>
                <c:pt idx="128">
                  <c:v>0.44017000000000001</c:v>
                </c:pt>
                <c:pt idx="129">
                  <c:v>0.40577000000000002</c:v>
                </c:pt>
                <c:pt idx="130">
                  <c:v>0.43053999999999998</c:v>
                </c:pt>
                <c:pt idx="131">
                  <c:v>0.53725999999999996</c:v>
                </c:pt>
                <c:pt idx="132">
                  <c:v>0.49308999999999997</c:v>
                </c:pt>
                <c:pt idx="133">
                  <c:v>0.30586999999999998</c:v>
                </c:pt>
                <c:pt idx="134">
                  <c:v>0.17288000000000001</c:v>
                </c:pt>
                <c:pt idx="135">
                  <c:v>0.35571000000000003</c:v>
                </c:pt>
                <c:pt idx="136">
                  <c:v>0.10384</c:v>
                </c:pt>
                <c:pt idx="137">
                  <c:v>0.38857000000000003</c:v>
                </c:pt>
                <c:pt idx="138">
                  <c:v>0.41465999999999997</c:v>
                </c:pt>
                <c:pt idx="139">
                  <c:v>0.22917000000000001</c:v>
                </c:pt>
                <c:pt idx="140">
                  <c:v>0.45727000000000001</c:v>
                </c:pt>
                <c:pt idx="141">
                  <c:v>0.36771999999999999</c:v>
                </c:pt>
                <c:pt idx="142">
                  <c:v>0.31913999999999998</c:v>
                </c:pt>
                <c:pt idx="143">
                  <c:v>0.47692000000000001</c:v>
                </c:pt>
                <c:pt idx="144">
                  <c:v>0.66246000000000005</c:v>
                </c:pt>
                <c:pt idx="145">
                  <c:v>0.32878000000000002</c:v>
                </c:pt>
                <c:pt idx="146">
                  <c:v>0.19184000000000001</c:v>
                </c:pt>
                <c:pt idx="147">
                  <c:v>0.48879</c:v>
                </c:pt>
                <c:pt idx="148">
                  <c:v>0.23501</c:v>
                </c:pt>
                <c:pt idx="149">
                  <c:v>0.37724999999999997</c:v>
                </c:pt>
                <c:pt idx="150">
                  <c:v>0.46866000000000002</c:v>
                </c:pt>
                <c:pt idx="151">
                  <c:v>0.39493</c:v>
                </c:pt>
                <c:pt idx="152">
                  <c:v>0.23413999999999999</c:v>
                </c:pt>
                <c:pt idx="153">
                  <c:v>0.59201000000000004</c:v>
                </c:pt>
                <c:pt idx="154">
                  <c:v>0.48449999999999999</c:v>
                </c:pt>
                <c:pt idx="155">
                  <c:v>0.15684000000000001</c:v>
                </c:pt>
                <c:pt idx="156">
                  <c:v>0.11849999999999999</c:v>
                </c:pt>
                <c:pt idx="157">
                  <c:v>0.36453000000000002</c:v>
                </c:pt>
                <c:pt idx="158">
                  <c:v>0.57940999999999998</c:v>
                </c:pt>
                <c:pt idx="159">
                  <c:v>0.58557000000000003</c:v>
                </c:pt>
                <c:pt idx="160">
                  <c:v>0.56623999999999997</c:v>
                </c:pt>
                <c:pt idx="161">
                  <c:v>0.59609000000000001</c:v>
                </c:pt>
                <c:pt idx="162">
                  <c:v>0.57103999999999999</c:v>
                </c:pt>
                <c:pt idx="163">
                  <c:v>0.57369999999999999</c:v>
                </c:pt>
                <c:pt idx="164">
                  <c:v>0.55210999999999999</c:v>
                </c:pt>
                <c:pt idx="165">
                  <c:v>0.58147000000000004</c:v>
                </c:pt>
                <c:pt idx="166">
                  <c:v>0.56837000000000004</c:v>
                </c:pt>
                <c:pt idx="167">
                  <c:v>0.58218000000000003</c:v>
                </c:pt>
                <c:pt idx="168">
                  <c:v>0.36431999999999998</c:v>
                </c:pt>
                <c:pt idx="169">
                  <c:v>0.54354999999999998</c:v>
                </c:pt>
                <c:pt idx="170">
                  <c:v>0.48163</c:v>
                </c:pt>
                <c:pt idx="171">
                  <c:v>0.55225000000000002</c:v>
                </c:pt>
                <c:pt idx="172">
                  <c:v>0.46822999999999998</c:v>
                </c:pt>
                <c:pt idx="173">
                  <c:v>0.53466000000000002</c:v>
                </c:pt>
                <c:pt idx="174">
                  <c:v>0.40425</c:v>
                </c:pt>
                <c:pt idx="175">
                  <c:v>0.51354</c:v>
                </c:pt>
                <c:pt idx="176">
                  <c:v>0.54008</c:v>
                </c:pt>
                <c:pt idx="177">
                  <c:v>0.54869999999999997</c:v>
                </c:pt>
                <c:pt idx="178">
                  <c:v>0.37708999999999998</c:v>
                </c:pt>
                <c:pt idx="179">
                  <c:v>0.48770000000000002</c:v>
                </c:pt>
                <c:pt idx="180">
                  <c:v>0.50036000000000003</c:v>
                </c:pt>
                <c:pt idx="181">
                  <c:v>0.37789</c:v>
                </c:pt>
                <c:pt idx="182">
                  <c:v>0.48926999999999998</c:v>
                </c:pt>
                <c:pt idx="183">
                  <c:v>0.42283999999999999</c:v>
                </c:pt>
                <c:pt idx="184">
                  <c:v>0.41417999999999999</c:v>
                </c:pt>
                <c:pt idx="185">
                  <c:v>0.56215000000000004</c:v>
                </c:pt>
                <c:pt idx="186">
                  <c:v>0.54388000000000003</c:v>
                </c:pt>
                <c:pt idx="187">
                  <c:v>0.54993999999999998</c:v>
                </c:pt>
                <c:pt idx="188">
                  <c:v>0.44735000000000003</c:v>
                </c:pt>
                <c:pt idx="189">
                  <c:v>0.46561999999999998</c:v>
                </c:pt>
                <c:pt idx="190">
                  <c:v>0.49553000000000003</c:v>
                </c:pt>
                <c:pt idx="191">
                  <c:v>0.37903999999999999</c:v>
                </c:pt>
                <c:pt idx="192">
                  <c:v>0.32377</c:v>
                </c:pt>
                <c:pt idx="193">
                  <c:v>0.56679000000000002</c:v>
                </c:pt>
                <c:pt idx="194">
                  <c:v>0.37545000000000001</c:v>
                </c:pt>
                <c:pt idx="195">
                  <c:v>0.21006</c:v>
                </c:pt>
                <c:pt idx="196">
                  <c:v>0.50378999999999996</c:v>
                </c:pt>
                <c:pt idx="197">
                  <c:v>0.52234000000000003</c:v>
                </c:pt>
                <c:pt idx="198">
                  <c:v>0.43165999999999999</c:v>
                </c:pt>
                <c:pt idx="199">
                  <c:v>0.47375</c:v>
                </c:pt>
                <c:pt idx="200">
                  <c:v>0.48453000000000002</c:v>
                </c:pt>
                <c:pt idx="201">
                  <c:v>0.19847000000000001</c:v>
                </c:pt>
                <c:pt idx="202">
                  <c:v>0.23391000000000001</c:v>
                </c:pt>
                <c:pt idx="203">
                  <c:v>0.37269000000000002</c:v>
                </c:pt>
                <c:pt idx="204">
                  <c:v>0.39030999999999999</c:v>
                </c:pt>
                <c:pt idx="205">
                  <c:v>0.46582000000000001</c:v>
                </c:pt>
                <c:pt idx="206">
                  <c:v>0.60848000000000002</c:v>
                </c:pt>
                <c:pt idx="207">
                  <c:v>0.18826999999999999</c:v>
                </c:pt>
                <c:pt idx="208">
                  <c:v>0.4027</c:v>
                </c:pt>
                <c:pt idx="209">
                  <c:v>0.51231000000000004</c:v>
                </c:pt>
                <c:pt idx="210">
                  <c:v>0.46761000000000003</c:v>
                </c:pt>
                <c:pt idx="211">
                  <c:v>0.4052</c:v>
                </c:pt>
                <c:pt idx="212">
                  <c:v>0.25202000000000002</c:v>
                </c:pt>
                <c:pt idx="213">
                  <c:v>0.32682</c:v>
                </c:pt>
                <c:pt idx="214">
                  <c:v>0.45190000000000002</c:v>
                </c:pt>
                <c:pt idx="215">
                  <c:v>0.25168000000000001</c:v>
                </c:pt>
                <c:pt idx="216">
                  <c:v>0.50961000000000001</c:v>
                </c:pt>
                <c:pt idx="217">
                  <c:v>0.18929000000000001</c:v>
                </c:pt>
                <c:pt idx="218">
                  <c:v>0.29091</c:v>
                </c:pt>
                <c:pt idx="219">
                  <c:v>0.43596000000000001</c:v>
                </c:pt>
                <c:pt idx="220">
                  <c:v>0.53164</c:v>
                </c:pt>
                <c:pt idx="221">
                  <c:v>0.37502000000000002</c:v>
                </c:pt>
                <c:pt idx="222">
                  <c:v>0.37408000000000002</c:v>
                </c:pt>
                <c:pt idx="223">
                  <c:v>0.46145000000000003</c:v>
                </c:pt>
                <c:pt idx="224">
                  <c:v>0.40672000000000003</c:v>
                </c:pt>
                <c:pt idx="225">
                  <c:v>0.27995999999999999</c:v>
                </c:pt>
                <c:pt idx="226">
                  <c:v>0.29507</c:v>
                </c:pt>
                <c:pt idx="227">
                  <c:v>0.46234999999999998</c:v>
                </c:pt>
                <c:pt idx="228">
                  <c:v>0.36712</c:v>
                </c:pt>
                <c:pt idx="229">
                  <c:v>0.41510999999999998</c:v>
                </c:pt>
                <c:pt idx="230">
                  <c:v>0.43597000000000002</c:v>
                </c:pt>
                <c:pt idx="231">
                  <c:v>0.23907</c:v>
                </c:pt>
                <c:pt idx="232">
                  <c:v>0.48079</c:v>
                </c:pt>
                <c:pt idx="233">
                  <c:v>0.56777999999999995</c:v>
                </c:pt>
                <c:pt idx="234">
                  <c:v>0.14396</c:v>
                </c:pt>
                <c:pt idx="235">
                  <c:v>0.23888999999999999</c:v>
                </c:pt>
                <c:pt idx="236">
                  <c:v>0.39237</c:v>
                </c:pt>
                <c:pt idx="237">
                  <c:v>0.36022999999999999</c:v>
                </c:pt>
                <c:pt idx="238">
                  <c:v>0.35326999999999997</c:v>
                </c:pt>
                <c:pt idx="239">
                  <c:v>0.54854000000000003</c:v>
                </c:pt>
                <c:pt idx="240">
                  <c:v>0.44012000000000001</c:v>
                </c:pt>
                <c:pt idx="241">
                  <c:v>0.46073999999999998</c:v>
                </c:pt>
                <c:pt idx="242">
                  <c:v>0.40211999999999998</c:v>
                </c:pt>
                <c:pt idx="243">
                  <c:v>0.15717999999999999</c:v>
                </c:pt>
                <c:pt idx="244">
                  <c:v>9.511E-2</c:v>
                </c:pt>
                <c:pt idx="245">
                  <c:v>0.15110999999999999</c:v>
                </c:pt>
                <c:pt idx="246">
                  <c:v>0.52259</c:v>
                </c:pt>
                <c:pt idx="247">
                  <c:v>0.25646000000000002</c:v>
                </c:pt>
                <c:pt idx="248">
                  <c:v>0.19769999999999999</c:v>
                </c:pt>
                <c:pt idx="249">
                  <c:v>0.14621999999999999</c:v>
                </c:pt>
                <c:pt idx="250">
                  <c:v>0.26228000000000001</c:v>
                </c:pt>
                <c:pt idx="251">
                  <c:v>0.44727</c:v>
                </c:pt>
                <c:pt idx="252">
                  <c:v>0.27667999999999998</c:v>
                </c:pt>
                <c:pt idx="253">
                  <c:v>0.55954000000000004</c:v>
                </c:pt>
                <c:pt idx="254">
                  <c:v>0.39129999999999998</c:v>
                </c:pt>
                <c:pt idx="255">
                  <c:v>0.23552999999999999</c:v>
                </c:pt>
                <c:pt idx="256">
                  <c:v>5.8220000000000001E-2</c:v>
                </c:pt>
                <c:pt idx="257">
                  <c:v>0.43408000000000002</c:v>
                </c:pt>
                <c:pt idx="258">
                  <c:v>0.35971999999999998</c:v>
                </c:pt>
                <c:pt idx="259">
                  <c:v>0.52168000000000003</c:v>
                </c:pt>
                <c:pt idx="260">
                  <c:v>0.27854000000000001</c:v>
                </c:pt>
                <c:pt idx="261">
                  <c:v>0.26755000000000001</c:v>
                </c:pt>
                <c:pt idx="262">
                  <c:v>0.22544</c:v>
                </c:pt>
                <c:pt idx="263">
                  <c:v>0.42662</c:v>
                </c:pt>
                <c:pt idx="264">
                  <c:v>0.37012</c:v>
                </c:pt>
                <c:pt idx="265">
                  <c:v>0.17743999999999999</c:v>
                </c:pt>
                <c:pt idx="266">
                  <c:v>0.31866</c:v>
                </c:pt>
                <c:pt idx="267">
                  <c:v>0.39778000000000002</c:v>
                </c:pt>
                <c:pt idx="268">
                  <c:v>0.30685000000000001</c:v>
                </c:pt>
                <c:pt idx="269">
                  <c:v>0.24856</c:v>
                </c:pt>
                <c:pt idx="270">
                  <c:v>0.48614000000000002</c:v>
                </c:pt>
                <c:pt idx="271">
                  <c:v>0.42736000000000002</c:v>
                </c:pt>
                <c:pt idx="272">
                  <c:v>0.36703000000000002</c:v>
                </c:pt>
                <c:pt idx="273">
                  <c:v>0.42482999999999999</c:v>
                </c:pt>
                <c:pt idx="274">
                  <c:v>0.50817000000000001</c:v>
                </c:pt>
                <c:pt idx="275">
                  <c:v>0.40284999999999999</c:v>
                </c:pt>
                <c:pt idx="276">
                  <c:v>0.42692000000000002</c:v>
                </c:pt>
                <c:pt idx="277">
                  <c:v>0.18847</c:v>
                </c:pt>
                <c:pt idx="278">
                  <c:v>0.14036999999999999</c:v>
                </c:pt>
                <c:pt idx="279">
                  <c:v>0.40576000000000001</c:v>
                </c:pt>
                <c:pt idx="280">
                  <c:v>0.12859000000000001</c:v>
                </c:pt>
                <c:pt idx="281">
                  <c:v>0.40972999999999998</c:v>
                </c:pt>
                <c:pt idx="282">
                  <c:v>0.15601999999999999</c:v>
                </c:pt>
                <c:pt idx="283">
                  <c:v>0.32461000000000001</c:v>
                </c:pt>
                <c:pt idx="284">
                  <c:v>0.37938</c:v>
                </c:pt>
                <c:pt idx="285">
                  <c:v>0.31056</c:v>
                </c:pt>
                <c:pt idx="286">
                  <c:v>0.21218999999999999</c:v>
                </c:pt>
                <c:pt idx="287">
                  <c:v>0.1268</c:v>
                </c:pt>
                <c:pt idx="288">
                  <c:v>0.25429000000000002</c:v>
                </c:pt>
                <c:pt idx="289">
                  <c:v>0.4143</c:v>
                </c:pt>
                <c:pt idx="290">
                  <c:v>0</c:v>
                </c:pt>
                <c:pt idx="291">
                  <c:v>0.28098000000000001</c:v>
                </c:pt>
                <c:pt idx="292">
                  <c:v>0.27544000000000002</c:v>
                </c:pt>
                <c:pt idx="293">
                  <c:v>0.12071999999999999</c:v>
                </c:pt>
                <c:pt idx="294">
                  <c:v>0.44089</c:v>
                </c:pt>
                <c:pt idx="295">
                  <c:v>0.15412000000000001</c:v>
                </c:pt>
                <c:pt idx="296">
                  <c:v>0.40662999999999999</c:v>
                </c:pt>
                <c:pt idx="297">
                  <c:v>0.58852000000000004</c:v>
                </c:pt>
                <c:pt idx="298">
                  <c:v>5.8900000000000003E-3</c:v>
                </c:pt>
                <c:pt idx="299">
                  <c:v>0.38041000000000003</c:v>
                </c:pt>
                <c:pt idx="300">
                  <c:v>0.19661999999999999</c:v>
                </c:pt>
                <c:pt idx="301">
                  <c:v>0.12806999999999999</c:v>
                </c:pt>
                <c:pt idx="302">
                  <c:v>0.3337</c:v>
                </c:pt>
                <c:pt idx="303">
                  <c:v>0.43652999999999997</c:v>
                </c:pt>
                <c:pt idx="304">
                  <c:v>0.22869999999999999</c:v>
                </c:pt>
                <c:pt idx="305">
                  <c:v>0.13683999999999999</c:v>
                </c:pt>
                <c:pt idx="306">
                  <c:v>0.31759999999999999</c:v>
                </c:pt>
                <c:pt idx="307">
                  <c:v>0.25747999999999999</c:v>
                </c:pt>
                <c:pt idx="308">
                  <c:v>0.30953000000000003</c:v>
                </c:pt>
                <c:pt idx="309">
                  <c:v>0.54320000000000002</c:v>
                </c:pt>
                <c:pt idx="310">
                  <c:v>0.39746999999999999</c:v>
                </c:pt>
                <c:pt idx="311">
                  <c:v>0.1643</c:v>
                </c:pt>
                <c:pt idx="312">
                  <c:v>0.34677999999999998</c:v>
                </c:pt>
                <c:pt idx="313">
                  <c:v>6.9120000000000001E-2</c:v>
                </c:pt>
                <c:pt idx="314">
                  <c:v>4.3200000000000002E-2</c:v>
                </c:pt>
                <c:pt idx="315">
                  <c:v>0.63542258739471402</c:v>
                </c:pt>
                <c:pt idx="316">
                  <c:v>0.62600672245025601</c:v>
                </c:pt>
                <c:pt idx="317">
                  <c:v>0.62716263532638505</c:v>
                </c:pt>
                <c:pt idx="318">
                  <c:v>0.62007057666778598</c:v>
                </c:pt>
                <c:pt idx="319">
                  <c:v>0.61795085668563798</c:v>
                </c:pt>
                <c:pt idx="320">
                  <c:v>0.58538448810577404</c:v>
                </c:pt>
                <c:pt idx="321">
                  <c:v>0.61110091209411599</c:v>
                </c:pt>
                <c:pt idx="322">
                  <c:v>0.61406213045120195</c:v>
                </c:pt>
                <c:pt idx="323">
                  <c:v>0.61292409896850597</c:v>
                </c:pt>
                <c:pt idx="324">
                  <c:v>0.60160738229751598</c:v>
                </c:pt>
                <c:pt idx="325">
                  <c:v>0.40598860383033802</c:v>
                </c:pt>
                <c:pt idx="326">
                  <c:v>0.58013164997100797</c:v>
                </c:pt>
                <c:pt idx="327">
                  <c:v>0.56776618957519498</c:v>
                </c:pt>
                <c:pt idx="328">
                  <c:v>0.50574052333831798</c:v>
                </c:pt>
                <c:pt idx="329">
                  <c:v>0.57311034202575695</c:v>
                </c:pt>
                <c:pt idx="330">
                  <c:v>0.56251138448715199</c:v>
                </c:pt>
                <c:pt idx="331">
                  <c:v>0.53977072238922097</c:v>
                </c:pt>
                <c:pt idx="332">
                  <c:v>0.59662789106368996</c:v>
                </c:pt>
                <c:pt idx="333">
                  <c:v>0.50819003582000699</c:v>
                </c:pt>
                <c:pt idx="334">
                  <c:v>0.37689527869224498</c:v>
                </c:pt>
                <c:pt idx="335">
                  <c:v>0.60834527015686002</c:v>
                </c:pt>
                <c:pt idx="336">
                  <c:v>0.43745374679565402</c:v>
                </c:pt>
                <c:pt idx="337">
                  <c:v>0.49094617366790799</c:v>
                </c:pt>
                <c:pt idx="338">
                  <c:v>0.494519203901291</c:v>
                </c:pt>
                <c:pt idx="339">
                  <c:v>0.41273000836372398</c:v>
                </c:pt>
                <c:pt idx="340">
                  <c:v>0.54984056949615501</c:v>
                </c:pt>
                <c:pt idx="341">
                  <c:v>0.58876705169677701</c:v>
                </c:pt>
                <c:pt idx="342">
                  <c:v>0.57939225435257002</c:v>
                </c:pt>
                <c:pt idx="343">
                  <c:v>0.53131061792373702</c:v>
                </c:pt>
                <c:pt idx="344">
                  <c:v>0.55002683401107799</c:v>
                </c:pt>
                <c:pt idx="345">
                  <c:v>0.47022211551666299</c:v>
                </c:pt>
                <c:pt idx="346">
                  <c:v>0.58020073175430298</c:v>
                </c:pt>
                <c:pt idx="347">
                  <c:v>0.36146658658981301</c:v>
                </c:pt>
                <c:pt idx="348">
                  <c:v>0.40878123044967701</c:v>
                </c:pt>
                <c:pt idx="349">
                  <c:v>0.60413098335266102</c:v>
                </c:pt>
                <c:pt idx="350">
                  <c:v>0.47748741507530201</c:v>
                </c:pt>
                <c:pt idx="351">
                  <c:v>0.44975057244300798</c:v>
                </c:pt>
                <c:pt idx="352">
                  <c:v>0.51863074302673295</c:v>
                </c:pt>
                <c:pt idx="353">
                  <c:v>0.49633759260177601</c:v>
                </c:pt>
                <c:pt idx="354">
                  <c:v>0.29581746459007302</c:v>
                </c:pt>
                <c:pt idx="355">
                  <c:v>0.53674691915512096</c:v>
                </c:pt>
                <c:pt idx="356">
                  <c:v>0.40226498246192899</c:v>
                </c:pt>
                <c:pt idx="357">
                  <c:v>0.44755184650421098</c:v>
                </c:pt>
                <c:pt idx="358">
                  <c:v>0.45519819855690002</c:v>
                </c:pt>
                <c:pt idx="359">
                  <c:v>0.43245252966880798</c:v>
                </c:pt>
                <c:pt idx="360">
                  <c:v>0.52034211158752397</c:v>
                </c:pt>
                <c:pt idx="361">
                  <c:v>0.65824866294860795</c:v>
                </c:pt>
                <c:pt idx="362">
                  <c:v>0.25645071268081698</c:v>
                </c:pt>
                <c:pt idx="363">
                  <c:v>0.37378311157226601</c:v>
                </c:pt>
                <c:pt idx="364">
                  <c:v>0.54750937223434404</c:v>
                </c:pt>
                <c:pt idx="365">
                  <c:v>0.50562554597854603</c:v>
                </c:pt>
                <c:pt idx="366">
                  <c:v>0.23423178493976601</c:v>
                </c:pt>
                <c:pt idx="367">
                  <c:v>0.23333580791950201</c:v>
                </c:pt>
                <c:pt idx="368">
                  <c:v>0.32570791244506803</c:v>
                </c:pt>
                <c:pt idx="369">
                  <c:v>0.25792166590690602</c:v>
                </c:pt>
                <c:pt idx="370">
                  <c:v>0.24072904884815199</c:v>
                </c:pt>
                <c:pt idx="371">
                  <c:v>0.45700374245643599</c:v>
                </c:pt>
                <c:pt idx="372">
                  <c:v>0.55873292684555098</c:v>
                </c:pt>
                <c:pt idx="373">
                  <c:v>0.41827192902565002</c:v>
                </c:pt>
                <c:pt idx="374">
                  <c:v>0.437454283237457</c:v>
                </c:pt>
                <c:pt idx="375">
                  <c:v>0.47120362520217901</c:v>
                </c:pt>
                <c:pt idx="376">
                  <c:v>0.57257580757141102</c:v>
                </c:pt>
                <c:pt idx="377">
                  <c:v>0.45000287890434298</c:v>
                </c:pt>
                <c:pt idx="378">
                  <c:v>0.49124732613563499</c:v>
                </c:pt>
                <c:pt idx="379">
                  <c:v>0.35511153936386097</c:v>
                </c:pt>
                <c:pt idx="380">
                  <c:v>0.479131430387497</c:v>
                </c:pt>
                <c:pt idx="381">
                  <c:v>0.29540026187896701</c:v>
                </c:pt>
                <c:pt idx="382">
                  <c:v>0.46573323011398299</c:v>
                </c:pt>
                <c:pt idx="383">
                  <c:v>0.30074059963226302</c:v>
                </c:pt>
                <c:pt idx="384">
                  <c:v>0.47350779175758401</c:v>
                </c:pt>
                <c:pt idx="385">
                  <c:v>0.49096864461898798</c:v>
                </c:pt>
                <c:pt idx="386">
                  <c:v>0.58521467447280895</c:v>
                </c:pt>
                <c:pt idx="387">
                  <c:v>0.20871552824974099</c:v>
                </c:pt>
                <c:pt idx="388">
                  <c:v>0.41842114925384499</c:v>
                </c:pt>
                <c:pt idx="389">
                  <c:v>0.17586351931095101</c:v>
                </c:pt>
                <c:pt idx="390">
                  <c:v>0.47430723905563399</c:v>
                </c:pt>
                <c:pt idx="391">
                  <c:v>0.25577229261398299</c:v>
                </c:pt>
                <c:pt idx="392">
                  <c:v>0.26028794050216703</c:v>
                </c:pt>
                <c:pt idx="393">
                  <c:v>0.47278770804405201</c:v>
                </c:pt>
                <c:pt idx="394">
                  <c:v>0.23521526157855999</c:v>
                </c:pt>
                <c:pt idx="395">
                  <c:v>0.44332346320152299</c:v>
                </c:pt>
                <c:pt idx="396">
                  <c:v>0.153997123241425</c:v>
                </c:pt>
                <c:pt idx="397">
                  <c:v>0.19498905539512601</c:v>
                </c:pt>
                <c:pt idx="398">
                  <c:v>0.40815833210945102</c:v>
                </c:pt>
                <c:pt idx="399">
                  <c:v>0.398155838251114</c:v>
                </c:pt>
                <c:pt idx="400">
                  <c:v>0.55258983373642001</c:v>
                </c:pt>
                <c:pt idx="401">
                  <c:v>9.5731250941753401E-2</c:v>
                </c:pt>
                <c:pt idx="402">
                  <c:v>0.288515985012054</c:v>
                </c:pt>
                <c:pt idx="403">
                  <c:v>0.49846529960632302</c:v>
                </c:pt>
                <c:pt idx="404">
                  <c:v>0.204403176903725</c:v>
                </c:pt>
                <c:pt idx="405">
                  <c:v>0.34807986021041898</c:v>
                </c:pt>
                <c:pt idx="406">
                  <c:v>0.32590597867965698</c:v>
                </c:pt>
                <c:pt idx="407">
                  <c:v>0.60212695598602295</c:v>
                </c:pt>
                <c:pt idx="408">
                  <c:v>0.57105559110641502</c:v>
                </c:pt>
                <c:pt idx="409">
                  <c:v>0.39495256543159502</c:v>
                </c:pt>
                <c:pt idx="410">
                  <c:v>0.47156670689582803</c:v>
                </c:pt>
                <c:pt idx="411">
                  <c:v>0.50153768062591597</c:v>
                </c:pt>
                <c:pt idx="412">
                  <c:v>0.45494338870048501</c:v>
                </c:pt>
                <c:pt idx="413">
                  <c:v>0.44030594825744601</c:v>
                </c:pt>
                <c:pt idx="414">
                  <c:v>0.39414396882057201</c:v>
                </c:pt>
                <c:pt idx="415">
                  <c:v>0.479246735572815</c:v>
                </c:pt>
                <c:pt idx="416">
                  <c:v>0.28968068957328802</c:v>
                </c:pt>
                <c:pt idx="417">
                  <c:v>0.25471106171607999</c:v>
                </c:pt>
                <c:pt idx="418">
                  <c:v>0.282110154628754</c:v>
                </c:pt>
                <c:pt idx="419">
                  <c:v>0.289231717586517</c:v>
                </c:pt>
                <c:pt idx="420">
                  <c:v>0.31869769096374501</c:v>
                </c:pt>
                <c:pt idx="421">
                  <c:v>0.43038874864578203</c:v>
                </c:pt>
                <c:pt idx="422">
                  <c:v>0.24932260811328899</c:v>
                </c:pt>
                <c:pt idx="423">
                  <c:v>0.38149863481521601</c:v>
                </c:pt>
                <c:pt idx="424">
                  <c:v>0.47835665941238398</c:v>
                </c:pt>
                <c:pt idx="425">
                  <c:v>0.52030354738235496</c:v>
                </c:pt>
                <c:pt idx="426">
                  <c:v>0.45276376605033902</c:v>
                </c:pt>
                <c:pt idx="427">
                  <c:v>0.48079109191894498</c:v>
                </c:pt>
                <c:pt idx="428">
                  <c:v>0.51449203491210904</c:v>
                </c:pt>
                <c:pt idx="429">
                  <c:v>0.37792226672172502</c:v>
                </c:pt>
                <c:pt idx="430">
                  <c:v>0.46160349249839799</c:v>
                </c:pt>
                <c:pt idx="431">
                  <c:v>0.28855553269386303</c:v>
                </c:pt>
                <c:pt idx="432">
                  <c:v>0.31232857704162598</c:v>
                </c:pt>
                <c:pt idx="433">
                  <c:v>0.40884274244308499</c:v>
                </c:pt>
                <c:pt idx="434">
                  <c:v>0.56121325492858898</c:v>
                </c:pt>
                <c:pt idx="435">
                  <c:v>0.198303267359734</c:v>
                </c:pt>
                <c:pt idx="436">
                  <c:v>0.46998700499534601</c:v>
                </c:pt>
                <c:pt idx="437">
                  <c:v>9.6098043024539906E-2</c:v>
                </c:pt>
                <c:pt idx="438">
                  <c:v>0.43502587080001798</c:v>
                </c:pt>
                <c:pt idx="439">
                  <c:v>0.30941003561019897</c:v>
                </c:pt>
                <c:pt idx="440">
                  <c:v>0.23596134781837499</c:v>
                </c:pt>
                <c:pt idx="441">
                  <c:v>0.30661374330520602</c:v>
                </c:pt>
                <c:pt idx="442">
                  <c:v>0.44770619273185702</c:v>
                </c:pt>
                <c:pt idx="443">
                  <c:v>0.63337582349777199</c:v>
                </c:pt>
                <c:pt idx="444">
                  <c:v>1.49958552792668E-2</c:v>
                </c:pt>
                <c:pt idx="445">
                  <c:v>0.423026293516159</c:v>
                </c:pt>
                <c:pt idx="446">
                  <c:v>0.122974775731564</c:v>
                </c:pt>
                <c:pt idx="447">
                  <c:v>0.443185955286026</c:v>
                </c:pt>
                <c:pt idx="448">
                  <c:v>0.32436785101890597</c:v>
                </c:pt>
                <c:pt idx="449">
                  <c:v>0.36365869641303999</c:v>
                </c:pt>
                <c:pt idx="450">
                  <c:v>0.46691465377807601</c:v>
                </c:pt>
                <c:pt idx="451">
                  <c:v>0.16234202682971999</c:v>
                </c:pt>
                <c:pt idx="452">
                  <c:v>0.336384207010269</c:v>
                </c:pt>
                <c:pt idx="453">
                  <c:v>0.39066129922866799</c:v>
                </c:pt>
                <c:pt idx="454">
                  <c:v>0</c:v>
                </c:pt>
                <c:pt idx="455">
                  <c:v>0.10617952048778501</c:v>
                </c:pt>
                <c:pt idx="456">
                  <c:v>0.505196332931519</c:v>
                </c:pt>
                <c:pt idx="457">
                  <c:v>0.42596277594566301</c:v>
                </c:pt>
                <c:pt idx="458">
                  <c:v>0.18919676542282099</c:v>
                </c:pt>
                <c:pt idx="459">
                  <c:v>3.0369857326149899E-2</c:v>
                </c:pt>
                <c:pt idx="460">
                  <c:v>0.24946372210979501</c:v>
                </c:pt>
                <c:pt idx="461">
                  <c:v>0.14706243574619299</c:v>
                </c:pt>
                <c:pt idx="462">
                  <c:v>0.33288118243217502</c:v>
                </c:pt>
                <c:pt idx="463">
                  <c:v>0.34858751296997098</c:v>
                </c:pt>
                <c:pt idx="464">
                  <c:v>0.38042613863945002</c:v>
                </c:pt>
                <c:pt idx="465">
                  <c:v>0.58184385299682595</c:v>
                </c:pt>
                <c:pt idx="466">
                  <c:v>8.1539444625377697E-2</c:v>
                </c:pt>
                <c:pt idx="467">
                  <c:v>0.39001777768135099</c:v>
                </c:pt>
                <c:pt idx="468">
                  <c:v>5.9900753200054203E-2</c:v>
                </c:pt>
                <c:pt idx="469">
                  <c:v>0.270842045545578</c:v>
                </c:pt>
                <c:pt idx="470">
                  <c:v>0.68100000000000005</c:v>
                </c:pt>
                <c:pt idx="471">
                  <c:v>0.68600000000000005</c:v>
                </c:pt>
                <c:pt idx="472">
                  <c:v>0.68300000000000005</c:v>
                </c:pt>
                <c:pt idx="473">
                  <c:v>0.67700000000000005</c:v>
                </c:pt>
                <c:pt idx="474">
                  <c:v>0.66</c:v>
                </c:pt>
                <c:pt idx="475">
                  <c:v>0.63800000000000001</c:v>
                </c:pt>
                <c:pt idx="476">
                  <c:v>0.65300000000000002</c:v>
                </c:pt>
                <c:pt idx="477">
                  <c:v>0.66900000000000004</c:v>
                </c:pt>
                <c:pt idx="478">
                  <c:v>0.65900000000000003</c:v>
                </c:pt>
                <c:pt idx="479">
                  <c:v>0.64700000000000002</c:v>
                </c:pt>
                <c:pt idx="480">
                  <c:v>0.46400000000000002</c:v>
                </c:pt>
                <c:pt idx="481">
                  <c:v>0.61699999999999999</c:v>
                </c:pt>
                <c:pt idx="482">
                  <c:v>0.63200000000000001</c:v>
                </c:pt>
                <c:pt idx="483">
                  <c:v>0.61399999999999999</c:v>
                </c:pt>
                <c:pt idx="484">
                  <c:v>0.58599999999999997</c:v>
                </c:pt>
                <c:pt idx="485">
                  <c:v>0.58299999999999996</c:v>
                </c:pt>
                <c:pt idx="486">
                  <c:v>0.63200000000000001</c:v>
                </c:pt>
                <c:pt idx="487">
                  <c:v>0.54700000000000004</c:v>
                </c:pt>
                <c:pt idx="488">
                  <c:v>0.53300000000000003</c:v>
                </c:pt>
                <c:pt idx="489">
                  <c:v>0.54300000000000004</c:v>
                </c:pt>
                <c:pt idx="490">
                  <c:v>0.64500000000000002</c:v>
                </c:pt>
                <c:pt idx="491">
                  <c:v>0.52</c:v>
                </c:pt>
                <c:pt idx="492">
                  <c:v>0.47899999999999998</c:v>
                </c:pt>
                <c:pt idx="493">
                  <c:v>0.43099999999999999</c:v>
                </c:pt>
                <c:pt idx="494">
                  <c:v>0.41799999999999998</c:v>
                </c:pt>
                <c:pt idx="495">
                  <c:v>0.59699999999999998</c:v>
                </c:pt>
                <c:pt idx="496">
                  <c:v>0.49299999999999999</c:v>
                </c:pt>
                <c:pt idx="497">
                  <c:v>0.56999999999999995</c:v>
                </c:pt>
                <c:pt idx="498">
                  <c:v>0.60399999999999998</c:v>
                </c:pt>
                <c:pt idx="499">
                  <c:v>0.625</c:v>
                </c:pt>
                <c:pt idx="500">
                  <c:v>0.65400000000000003</c:v>
                </c:pt>
                <c:pt idx="501">
                  <c:v>0.50900000000000001</c:v>
                </c:pt>
                <c:pt idx="502">
                  <c:v>0.63100000000000001</c:v>
                </c:pt>
                <c:pt idx="503">
                  <c:v>0.35599999999999998</c:v>
                </c:pt>
                <c:pt idx="504">
                  <c:v>0.44900000000000001</c:v>
                </c:pt>
                <c:pt idx="505">
                  <c:v>0.53100000000000003</c:v>
                </c:pt>
                <c:pt idx="506">
                  <c:v>0.57499999999999996</c:v>
                </c:pt>
                <c:pt idx="507">
                  <c:v>0.35399999999999998</c:v>
                </c:pt>
                <c:pt idx="508">
                  <c:v>0.46100000000000002</c:v>
                </c:pt>
                <c:pt idx="509">
                  <c:v>0.52700000000000002</c:v>
                </c:pt>
                <c:pt idx="510">
                  <c:v>0.54600000000000004</c:v>
                </c:pt>
                <c:pt idx="511">
                  <c:v>0.59399999999999997</c:v>
                </c:pt>
                <c:pt idx="512">
                  <c:v>0.72399999999999998</c:v>
                </c:pt>
                <c:pt idx="513">
                  <c:v>0.55400000000000005</c:v>
                </c:pt>
                <c:pt idx="514">
                  <c:v>0.63700000000000001</c:v>
                </c:pt>
                <c:pt idx="515">
                  <c:v>0.28100000000000003</c:v>
                </c:pt>
                <c:pt idx="516">
                  <c:v>0.55600000000000005</c:v>
                </c:pt>
                <c:pt idx="517">
                  <c:v>0.59299999999999997</c:v>
                </c:pt>
                <c:pt idx="518">
                  <c:v>0.35</c:v>
                </c:pt>
                <c:pt idx="519">
                  <c:v>0.63300000000000001</c:v>
                </c:pt>
                <c:pt idx="520">
                  <c:v>0.52800000000000002</c:v>
                </c:pt>
                <c:pt idx="521">
                  <c:v>0.36299999999999999</c:v>
                </c:pt>
                <c:pt idx="522">
                  <c:v>0.55300000000000005</c:v>
                </c:pt>
                <c:pt idx="523">
                  <c:v>0.58399999999999996</c:v>
                </c:pt>
                <c:pt idx="524">
                  <c:v>0.57499999999999996</c:v>
                </c:pt>
                <c:pt idx="525">
                  <c:v>0.24399999999999999</c:v>
                </c:pt>
                <c:pt idx="526">
                  <c:v>0.495</c:v>
                </c:pt>
                <c:pt idx="527">
                  <c:v>0.39900000000000002</c:v>
                </c:pt>
                <c:pt idx="528">
                  <c:v>0.45400000000000001</c:v>
                </c:pt>
                <c:pt idx="529">
                  <c:v>0.42299999999999999</c:v>
                </c:pt>
                <c:pt idx="530">
                  <c:v>0.60599999999999998</c:v>
                </c:pt>
                <c:pt idx="531">
                  <c:v>0.55300000000000005</c:v>
                </c:pt>
                <c:pt idx="532">
                  <c:v>0.54100000000000004</c:v>
                </c:pt>
                <c:pt idx="533">
                  <c:v>0.53</c:v>
                </c:pt>
                <c:pt idx="534">
                  <c:v>0.44800000000000001</c:v>
                </c:pt>
                <c:pt idx="535">
                  <c:v>0.23200000000000001</c:v>
                </c:pt>
                <c:pt idx="536">
                  <c:v>0.41699999999999998</c:v>
                </c:pt>
                <c:pt idx="537">
                  <c:v>0.25900000000000001</c:v>
                </c:pt>
                <c:pt idx="538">
                  <c:v>0.496</c:v>
                </c:pt>
                <c:pt idx="539">
                  <c:v>0.64300000000000002</c:v>
                </c:pt>
                <c:pt idx="540">
                  <c:v>0.45900000000000002</c:v>
                </c:pt>
                <c:pt idx="541">
                  <c:v>0.307</c:v>
                </c:pt>
                <c:pt idx="542">
                  <c:v>0.32400000000000001</c:v>
                </c:pt>
                <c:pt idx="543">
                  <c:v>0.33400000000000002</c:v>
                </c:pt>
                <c:pt idx="544">
                  <c:v>0.52400000000000002</c:v>
                </c:pt>
                <c:pt idx="545">
                  <c:v>0.56200000000000006</c:v>
                </c:pt>
                <c:pt idx="546">
                  <c:v>0.28799999999999998</c:v>
                </c:pt>
                <c:pt idx="547">
                  <c:v>0.13100000000000001</c:v>
                </c:pt>
                <c:pt idx="548">
                  <c:v>0.503</c:v>
                </c:pt>
                <c:pt idx="549">
                  <c:v>0.25900000000000001</c:v>
                </c:pt>
                <c:pt idx="550">
                  <c:v>0.38</c:v>
                </c:pt>
                <c:pt idx="551">
                  <c:v>0.57799999999999996</c:v>
                </c:pt>
                <c:pt idx="552">
                  <c:v>7.6999999999999999E-2</c:v>
                </c:pt>
                <c:pt idx="553">
                  <c:v>0.46</c:v>
                </c:pt>
                <c:pt idx="554">
                  <c:v>0.59699999999999998</c:v>
                </c:pt>
                <c:pt idx="555">
                  <c:v>0.43</c:v>
                </c:pt>
                <c:pt idx="556">
                  <c:v>0.29199999999999998</c:v>
                </c:pt>
                <c:pt idx="557">
                  <c:v>0.39400000000000002</c:v>
                </c:pt>
                <c:pt idx="558">
                  <c:v>0.46800000000000003</c:v>
                </c:pt>
                <c:pt idx="559">
                  <c:v>0.46200000000000002</c:v>
                </c:pt>
                <c:pt idx="560">
                  <c:v>0.54</c:v>
                </c:pt>
                <c:pt idx="561">
                  <c:v>0.28000000000000003</c:v>
                </c:pt>
                <c:pt idx="562">
                  <c:v>0.39500000000000002</c:v>
                </c:pt>
                <c:pt idx="563">
                  <c:v>0.61799999999999999</c:v>
                </c:pt>
                <c:pt idx="564">
                  <c:v>0.53800000000000003</c:v>
                </c:pt>
                <c:pt idx="565">
                  <c:v>0.54100000000000004</c:v>
                </c:pt>
                <c:pt idx="566">
                  <c:v>0.67400000000000004</c:v>
                </c:pt>
                <c:pt idx="567">
                  <c:v>0.45400000000000001</c:v>
                </c:pt>
                <c:pt idx="568">
                  <c:v>0.35899999999999999</c:v>
                </c:pt>
                <c:pt idx="569">
                  <c:v>0.52600000000000002</c:v>
                </c:pt>
                <c:pt idx="570">
                  <c:v>0.13300000000000001</c:v>
                </c:pt>
                <c:pt idx="571">
                  <c:v>0.35599999999999998</c:v>
                </c:pt>
                <c:pt idx="572">
                  <c:v>0.26600000000000001</c:v>
                </c:pt>
                <c:pt idx="573">
                  <c:v>0.51600000000000001</c:v>
                </c:pt>
                <c:pt idx="574">
                  <c:v>0.45900000000000002</c:v>
                </c:pt>
                <c:pt idx="575">
                  <c:v>0.46700000000000003</c:v>
                </c:pt>
                <c:pt idx="576">
                  <c:v>0.499</c:v>
                </c:pt>
                <c:pt idx="577">
                  <c:v>0.40600000000000003</c:v>
                </c:pt>
                <c:pt idx="578">
                  <c:v>0.626</c:v>
                </c:pt>
                <c:pt idx="579">
                  <c:v>0.27100000000000002</c:v>
                </c:pt>
                <c:pt idx="580">
                  <c:v>0.41899999999999998</c:v>
                </c:pt>
                <c:pt idx="581">
                  <c:v>0.35499999999999998</c:v>
                </c:pt>
                <c:pt idx="582">
                  <c:v>0.51400000000000001</c:v>
                </c:pt>
                <c:pt idx="583">
                  <c:v>0.57999999999999996</c:v>
                </c:pt>
                <c:pt idx="584">
                  <c:v>0.58499999999999996</c:v>
                </c:pt>
                <c:pt idx="585">
                  <c:v>0.30399999999999999</c:v>
                </c:pt>
                <c:pt idx="586">
                  <c:v>0.36699999999999999</c:v>
                </c:pt>
                <c:pt idx="587">
                  <c:v>0.51900000000000002</c:v>
                </c:pt>
                <c:pt idx="588">
                  <c:v>0.69599999999999995</c:v>
                </c:pt>
                <c:pt idx="589">
                  <c:v>0.312</c:v>
                </c:pt>
                <c:pt idx="590">
                  <c:v>0.312</c:v>
                </c:pt>
                <c:pt idx="591">
                  <c:v>0.53100000000000003</c:v>
                </c:pt>
                <c:pt idx="592">
                  <c:v>0.504</c:v>
                </c:pt>
                <c:pt idx="593">
                  <c:v>0.503</c:v>
                </c:pt>
                <c:pt idx="594">
                  <c:v>0.129</c:v>
                </c:pt>
                <c:pt idx="595">
                  <c:v>0.45200000000000001</c:v>
                </c:pt>
                <c:pt idx="596">
                  <c:v>0.375</c:v>
                </c:pt>
                <c:pt idx="597">
                  <c:v>0.26</c:v>
                </c:pt>
                <c:pt idx="598">
                  <c:v>0.57999999999999996</c:v>
                </c:pt>
                <c:pt idx="599">
                  <c:v>0.189</c:v>
                </c:pt>
                <c:pt idx="600">
                  <c:v>0.312</c:v>
                </c:pt>
                <c:pt idx="601">
                  <c:v>0.53900000000000003</c:v>
                </c:pt>
                <c:pt idx="602">
                  <c:v>0.39</c:v>
                </c:pt>
                <c:pt idx="603">
                  <c:v>0.45</c:v>
                </c:pt>
                <c:pt idx="604">
                  <c:v>0.44</c:v>
                </c:pt>
                <c:pt idx="605">
                  <c:v>1.6E-2</c:v>
                </c:pt>
                <c:pt idx="606">
                  <c:v>0.16300000000000001</c:v>
                </c:pt>
                <c:pt idx="607">
                  <c:v>0.434</c:v>
                </c:pt>
                <c:pt idx="608">
                  <c:v>0.39400000000000002</c:v>
                </c:pt>
                <c:pt idx="609">
                  <c:v>0.42299999999999999</c:v>
                </c:pt>
                <c:pt idx="610">
                  <c:v>0</c:v>
                </c:pt>
                <c:pt idx="611">
                  <c:v>0.221</c:v>
                </c:pt>
                <c:pt idx="612">
                  <c:v>0.40600000000000003</c:v>
                </c:pt>
                <c:pt idx="613">
                  <c:v>8.5000000000000006E-2</c:v>
                </c:pt>
                <c:pt idx="614">
                  <c:v>0.55700000000000005</c:v>
                </c:pt>
                <c:pt idx="615">
                  <c:v>0.53100000000000003</c:v>
                </c:pt>
                <c:pt idx="616">
                  <c:v>2.5000000000000001E-2</c:v>
                </c:pt>
                <c:pt idx="617">
                  <c:v>0.41899999999999998</c:v>
                </c:pt>
                <c:pt idx="618">
                  <c:v>8.7999999999999995E-2</c:v>
                </c:pt>
                <c:pt idx="619">
                  <c:v>0.63600000000000001</c:v>
                </c:pt>
                <c:pt idx="620">
                  <c:v>0.24399999999999999</c:v>
                </c:pt>
                <c:pt idx="621">
                  <c:v>0.48099999999999998</c:v>
                </c:pt>
                <c:pt idx="622">
                  <c:v>0.112</c:v>
                </c:pt>
                <c:pt idx="623">
                  <c:v>0.30499999999999999</c:v>
                </c:pt>
                <c:pt idx="624">
                  <c:v>6.5000000000000002E-2</c:v>
                </c:pt>
                <c:pt idx="625">
                  <c:v>0.59599999999999997</c:v>
                </c:pt>
                <c:pt idx="626">
                  <c:v>0.59199999999999997</c:v>
                </c:pt>
                <c:pt idx="627">
                  <c:v>0.60299999999999998</c:v>
                </c:pt>
                <c:pt idx="628">
                  <c:v>0.59099999999999997</c:v>
                </c:pt>
                <c:pt idx="629">
                  <c:v>0.55700000000000005</c:v>
                </c:pt>
                <c:pt idx="630">
                  <c:v>0.57199999999999995</c:v>
                </c:pt>
                <c:pt idx="631">
                  <c:v>0.57399999999999995</c:v>
                </c:pt>
                <c:pt idx="632">
                  <c:v>0.58499999999999996</c:v>
                </c:pt>
                <c:pt idx="633">
                  <c:v>0.58399999999999996</c:v>
                </c:pt>
                <c:pt idx="634">
                  <c:v>0.53200000000000003</c:v>
                </c:pt>
                <c:pt idx="635">
                  <c:v>0.55700000000000005</c:v>
                </c:pt>
                <c:pt idx="636">
                  <c:v>0.55800000000000005</c:v>
                </c:pt>
                <c:pt idx="637">
                  <c:v>0.371</c:v>
                </c:pt>
                <c:pt idx="638">
                  <c:v>0.52600000000000002</c:v>
                </c:pt>
                <c:pt idx="639">
                  <c:v>0.45</c:v>
                </c:pt>
                <c:pt idx="640">
                  <c:v>0.51600000000000001</c:v>
                </c:pt>
                <c:pt idx="641">
                  <c:v>0.495</c:v>
                </c:pt>
                <c:pt idx="642">
                  <c:v>0.47299999999999998</c:v>
                </c:pt>
                <c:pt idx="643">
                  <c:v>0.45400000000000001</c:v>
                </c:pt>
                <c:pt idx="644">
                  <c:v>0.45700000000000002</c:v>
                </c:pt>
                <c:pt idx="645">
                  <c:v>0.59799999999999998</c:v>
                </c:pt>
                <c:pt idx="646">
                  <c:v>0.56399999999999995</c:v>
                </c:pt>
                <c:pt idx="647">
                  <c:v>0.433</c:v>
                </c:pt>
                <c:pt idx="648">
                  <c:v>0.436</c:v>
                </c:pt>
                <c:pt idx="649">
                  <c:v>0.35099999999999998</c:v>
                </c:pt>
                <c:pt idx="650">
                  <c:v>0.35699999999999998</c:v>
                </c:pt>
                <c:pt idx="651">
                  <c:v>0.53500000000000003</c:v>
                </c:pt>
                <c:pt idx="652">
                  <c:v>0.439</c:v>
                </c:pt>
                <c:pt idx="653">
                  <c:v>0.55500000000000005</c:v>
                </c:pt>
                <c:pt idx="654">
                  <c:v>0.36199999999999999</c:v>
                </c:pt>
                <c:pt idx="655">
                  <c:v>0.51600000000000001</c:v>
                </c:pt>
                <c:pt idx="656">
                  <c:v>0.39</c:v>
                </c:pt>
                <c:pt idx="657">
                  <c:v>0.52300000000000002</c:v>
                </c:pt>
                <c:pt idx="658">
                  <c:v>0.55600000000000005</c:v>
                </c:pt>
                <c:pt idx="659">
                  <c:v>0.43</c:v>
                </c:pt>
                <c:pt idx="660">
                  <c:v>0.23100000000000001</c:v>
                </c:pt>
                <c:pt idx="661">
                  <c:v>0.53600000000000003</c:v>
                </c:pt>
                <c:pt idx="662">
                  <c:v>0.33400000000000002</c:v>
                </c:pt>
                <c:pt idx="663">
                  <c:v>0.48899999999999999</c:v>
                </c:pt>
                <c:pt idx="664">
                  <c:v>0.48299999999999998</c:v>
                </c:pt>
                <c:pt idx="665">
                  <c:v>0.63100000000000001</c:v>
                </c:pt>
                <c:pt idx="666">
                  <c:v>0.29099999999999998</c:v>
                </c:pt>
                <c:pt idx="667">
                  <c:v>0.47</c:v>
                </c:pt>
                <c:pt idx="668">
                  <c:v>0.56399999999999995</c:v>
                </c:pt>
                <c:pt idx="669">
                  <c:v>0.435</c:v>
                </c:pt>
                <c:pt idx="670">
                  <c:v>0.48899999999999999</c:v>
                </c:pt>
                <c:pt idx="671">
                  <c:v>0.47099999999999997</c:v>
                </c:pt>
                <c:pt idx="672">
                  <c:v>0.46200000000000002</c:v>
                </c:pt>
                <c:pt idx="673">
                  <c:v>0.40600000000000003</c:v>
                </c:pt>
                <c:pt idx="674">
                  <c:v>0.498</c:v>
                </c:pt>
                <c:pt idx="675">
                  <c:v>0.49299999999999999</c:v>
                </c:pt>
                <c:pt idx="676">
                  <c:v>0.55700000000000005</c:v>
                </c:pt>
                <c:pt idx="677">
                  <c:v>0.26400000000000001</c:v>
                </c:pt>
                <c:pt idx="678">
                  <c:v>0.159</c:v>
                </c:pt>
                <c:pt idx="679">
                  <c:v>0.495</c:v>
                </c:pt>
                <c:pt idx="680">
                  <c:v>0.49</c:v>
                </c:pt>
                <c:pt idx="681">
                  <c:v>0.498</c:v>
                </c:pt>
                <c:pt idx="682">
                  <c:v>0.44500000000000001</c:v>
                </c:pt>
                <c:pt idx="683">
                  <c:v>0.50700000000000001</c:v>
                </c:pt>
                <c:pt idx="684">
                  <c:v>0.41</c:v>
                </c:pt>
                <c:pt idx="685">
                  <c:v>0.51100000000000001</c:v>
                </c:pt>
                <c:pt idx="686">
                  <c:v>0.19900000000000001</c:v>
                </c:pt>
                <c:pt idx="687">
                  <c:v>0.51400000000000001</c:v>
                </c:pt>
                <c:pt idx="688">
                  <c:v>0.41699999999999998</c:v>
                </c:pt>
                <c:pt idx="689">
                  <c:v>0.45500000000000002</c:v>
                </c:pt>
                <c:pt idx="690">
                  <c:v>0.50800000000000001</c:v>
                </c:pt>
                <c:pt idx="691">
                  <c:v>0.313</c:v>
                </c:pt>
                <c:pt idx="692">
                  <c:v>0.33400000000000002</c:v>
                </c:pt>
                <c:pt idx="693">
                  <c:v>0.55800000000000005</c:v>
                </c:pt>
                <c:pt idx="694">
                  <c:v>0.28199999999999997</c:v>
                </c:pt>
                <c:pt idx="695">
                  <c:v>0.245</c:v>
                </c:pt>
                <c:pt idx="696">
                  <c:v>0.41599999999999998</c:v>
                </c:pt>
                <c:pt idx="697">
                  <c:v>0.19700000000000001</c:v>
                </c:pt>
                <c:pt idx="698">
                  <c:v>0.38900000000000001</c:v>
                </c:pt>
                <c:pt idx="699">
                  <c:v>0.29599999999999999</c:v>
                </c:pt>
                <c:pt idx="700">
                  <c:v>0.44</c:v>
                </c:pt>
                <c:pt idx="701">
                  <c:v>0.497</c:v>
                </c:pt>
                <c:pt idx="702">
                  <c:v>0.21199999999999999</c:v>
                </c:pt>
                <c:pt idx="703">
                  <c:v>0.19500000000000001</c:v>
                </c:pt>
                <c:pt idx="704">
                  <c:v>0.50800000000000001</c:v>
                </c:pt>
                <c:pt idx="705">
                  <c:v>0.23499999999999999</c:v>
                </c:pt>
                <c:pt idx="706">
                  <c:v>6.7000000000000004E-2</c:v>
                </c:pt>
                <c:pt idx="707">
                  <c:v>0.317</c:v>
                </c:pt>
                <c:pt idx="708">
                  <c:v>0.34499999999999997</c:v>
                </c:pt>
                <c:pt idx="709">
                  <c:v>0.42599999999999999</c:v>
                </c:pt>
                <c:pt idx="710">
                  <c:v>0.50800000000000001</c:v>
                </c:pt>
                <c:pt idx="711">
                  <c:v>0.39400000000000002</c:v>
                </c:pt>
                <c:pt idx="712">
                  <c:v>8.5999999999999993E-2</c:v>
                </c:pt>
                <c:pt idx="713">
                  <c:v>0.41799999999999998</c:v>
                </c:pt>
                <c:pt idx="714">
                  <c:v>0.35099999999999998</c:v>
                </c:pt>
                <c:pt idx="715">
                  <c:v>0.216</c:v>
                </c:pt>
                <c:pt idx="716">
                  <c:v>0.49099999999999999</c:v>
                </c:pt>
                <c:pt idx="717">
                  <c:v>0.52100000000000002</c:v>
                </c:pt>
                <c:pt idx="718">
                  <c:v>0.54300000000000004</c:v>
                </c:pt>
                <c:pt idx="719">
                  <c:v>0.45700000000000002</c:v>
                </c:pt>
                <c:pt idx="720">
                  <c:v>0.38100000000000001</c:v>
                </c:pt>
                <c:pt idx="721">
                  <c:v>0.311</c:v>
                </c:pt>
                <c:pt idx="722">
                  <c:v>0.38100000000000001</c:v>
                </c:pt>
                <c:pt idx="723">
                  <c:v>0.35199999999999998</c:v>
                </c:pt>
                <c:pt idx="724">
                  <c:v>0.439</c:v>
                </c:pt>
                <c:pt idx="725">
                  <c:v>0.38300000000000001</c:v>
                </c:pt>
                <c:pt idx="726">
                  <c:v>0.34899999999999998</c:v>
                </c:pt>
                <c:pt idx="727">
                  <c:v>0.372</c:v>
                </c:pt>
                <c:pt idx="728">
                  <c:v>0.29499999999999998</c:v>
                </c:pt>
                <c:pt idx="729">
                  <c:v>0.54700000000000004</c:v>
                </c:pt>
                <c:pt idx="730">
                  <c:v>0.38900000000000001</c:v>
                </c:pt>
                <c:pt idx="731">
                  <c:v>0.38300000000000001</c:v>
                </c:pt>
                <c:pt idx="732">
                  <c:v>0.154</c:v>
                </c:pt>
                <c:pt idx="733">
                  <c:v>0.60899999999999999</c:v>
                </c:pt>
                <c:pt idx="734">
                  <c:v>0.22500000000000001</c:v>
                </c:pt>
                <c:pt idx="735">
                  <c:v>0.29199999999999998</c:v>
                </c:pt>
                <c:pt idx="736">
                  <c:v>0.55900000000000005</c:v>
                </c:pt>
                <c:pt idx="737">
                  <c:v>0.40100000000000002</c:v>
                </c:pt>
                <c:pt idx="738">
                  <c:v>0.318</c:v>
                </c:pt>
                <c:pt idx="739">
                  <c:v>0.255</c:v>
                </c:pt>
                <c:pt idx="740">
                  <c:v>0.28299999999999997</c:v>
                </c:pt>
                <c:pt idx="741">
                  <c:v>0.30499999999999999</c:v>
                </c:pt>
                <c:pt idx="742">
                  <c:v>0.33200000000000002</c:v>
                </c:pt>
                <c:pt idx="743">
                  <c:v>0.34599999999999997</c:v>
                </c:pt>
                <c:pt idx="744">
                  <c:v>0.38200000000000001</c:v>
                </c:pt>
                <c:pt idx="745">
                  <c:v>0.43099999999999999</c:v>
                </c:pt>
                <c:pt idx="746">
                  <c:v>6.6000000000000003E-2</c:v>
                </c:pt>
                <c:pt idx="747">
                  <c:v>0.49399999999999999</c:v>
                </c:pt>
                <c:pt idx="748">
                  <c:v>0.16700000000000001</c:v>
                </c:pt>
                <c:pt idx="749">
                  <c:v>0.52700000000000002</c:v>
                </c:pt>
                <c:pt idx="750">
                  <c:v>0.24099999999999999</c:v>
                </c:pt>
                <c:pt idx="751">
                  <c:v>0.26900000000000002</c:v>
                </c:pt>
                <c:pt idx="752">
                  <c:v>0.32700000000000001</c:v>
                </c:pt>
                <c:pt idx="753">
                  <c:v>0.309</c:v>
                </c:pt>
                <c:pt idx="754">
                  <c:v>0.47</c:v>
                </c:pt>
                <c:pt idx="755">
                  <c:v>0.52500000000000002</c:v>
                </c:pt>
                <c:pt idx="756">
                  <c:v>0.17399999999999999</c:v>
                </c:pt>
                <c:pt idx="757">
                  <c:v>0.17799999999999999</c:v>
                </c:pt>
                <c:pt idx="758">
                  <c:v>0.34399999999999997</c:v>
                </c:pt>
                <c:pt idx="759">
                  <c:v>0.313</c:v>
                </c:pt>
                <c:pt idx="760">
                  <c:v>0.35599999999999998</c:v>
                </c:pt>
                <c:pt idx="761">
                  <c:v>0.24099999999999999</c:v>
                </c:pt>
                <c:pt idx="762">
                  <c:v>0.43099999999999999</c:v>
                </c:pt>
                <c:pt idx="763">
                  <c:v>0.29299999999999998</c:v>
                </c:pt>
                <c:pt idx="764">
                  <c:v>0.498</c:v>
                </c:pt>
                <c:pt idx="765">
                  <c:v>0.37</c:v>
                </c:pt>
                <c:pt idx="766">
                  <c:v>0.14199999999999999</c:v>
                </c:pt>
                <c:pt idx="767">
                  <c:v>0.14799999999999999</c:v>
                </c:pt>
                <c:pt idx="768">
                  <c:v>0.35899999999999999</c:v>
                </c:pt>
                <c:pt idx="769">
                  <c:v>0.22</c:v>
                </c:pt>
                <c:pt idx="770">
                  <c:v>0.36099999999999999</c:v>
                </c:pt>
                <c:pt idx="771">
                  <c:v>2.5999999999999999E-2</c:v>
                </c:pt>
                <c:pt idx="772">
                  <c:v>0.45500000000000002</c:v>
                </c:pt>
                <c:pt idx="773">
                  <c:v>1.2999999999999999E-2</c:v>
                </c:pt>
                <c:pt idx="774">
                  <c:v>0.443</c:v>
                </c:pt>
                <c:pt idx="775">
                  <c:v>0.14299999999999999</c:v>
                </c:pt>
                <c:pt idx="776">
                  <c:v>0.55500000000000005</c:v>
                </c:pt>
                <c:pt idx="777">
                  <c:v>0.41699999999999998</c:v>
                </c:pt>
                <c:pt idx="778">
                  <c:v>0</c:v>
                </c:pt>
                <c:pt idx="779">
                  <c:v>0.22500000000000001</c:v>
                </c:pt>
                <c:pt idx="780">
                  <c:v>0.01</c:v>
                </c:pt>
                <c:pt idx="781">
                  <c:v>0.69099999999999995</c:v>
                </c:pt>
                <c:pt idx="782">
                  <c:v>0.68600000000000005</c:v>
                </c:pt>
                <c:pt idx="783">
                  <c:v>0.65300000000000002</c:v>
                </c:pt>
                <c:pt idx="784">
                  <c:v>0.69799999999999995</c:v>
                </c:pt>
                <c:pt idx="785">
                  <c:v>0.64700000000000002</c:v>
                </c:pt>
                <c:pt idx="786">
                  <c:v>0.70299999999999996</c:v>
                </c:pt>
                <c:pt idx="787">
                  <c:v>0.68500000000000005</c:v>
                </c:pt>
                <c:pt idx="788">
                  <c:v>0.63900000000000001</c:v>
                </c:pt>
                <c:pt idx="789">
                  <c:v>0.66500000000000004</c:v>
                </c:pt>
                <c:pt idx="790">
                  <c:v>0.64</c:v>
                </c:pt>
                <c:pt idx="791">
                  <c:v>0.64700000000000002</c:v>
                </c:pt>
                <c:pt idx="792">
                  <c:v>0.50900000000000001</c:v>
                </c:pt>
                <c:pt idx="793">
                  <c:v>0.6</c:v>
                </c:pt>
                <c:pt idx="794">
                  <c:v>0.64800000000000002</c:v>
                </c:pt>
                <c:pt idx="795">
                  <c:v>0.60599999999999998</c:v>
                </c:pt>
                <c:pt idx="796">
                  <c:v>0.67300000000000004</c:v>
                </c:pt>
                <c:pt idx="797">
                  <c:v>0.57999999999999996</c:v>
                </c:pt>
                <c:pt idx="798">
                  <c:v>0.57999999999999996</c:v>
                </c:pt>
                <c:pt idx="799">
                  <c:v>0.55400000000000005</c:v>
                </c:pt>
                <c:pt idx="800">
                  <c:v>0.48899999999999999</c:v>
                </c:pt>
                <c:pt idx="801">
                  <c:v>0.53600000000000003</c:v>
                </c:pt>
                <c:pt idx="802">
                  <c:v>0.66100000000000003</c:v>
                </c:pt>
                <c:pt idx="803">
                  <c:v>0.66400000000000003</c:v>
                </c:pt>
                <c:pt idx="804">
                  <c:v>0.49</c:v>
                </c:pt>
                <c:pt idx="805">
                  <c:v>0.67</c:v>
                </c:pt>
                <c:pt idx="806">
                  <c:v>0.60299999999999998</c:v>
                </c:pt>
                <c:pt idx="807">
                  <c:v>0.46200000000000002</c:v>
                </c:pt>
                <c:pt idx="808">
                  <c:v>0.379</c:v>
                </c:pt>
                <c:pt idx="809">
                  <c:v>0.69</c:v>
                </c:pt>
                <c:pt idx="810">
                  <c:v>0.63800000000000001</c:v>
                </c:pt>
                <c:pt idx="811">
                  <c:v>0.625</c:v>
                </c:pt>
                <c:pt idx="812">
                  <c:v>0.66400000000000003</c:v>
                </c:pt>
                <c:pt idx="813">
                  <c:v>0.59299999999999997</c:v>
                </c:pt>
                <c:pt idx="814">
                  <c:v>0.46800000000000003</c:v>
                </c:pt>
                <c:pt idx="815">
                  <c:v>0.51400000000000001</c:v>
                </c:pt>
                <c:pt idx="816">
                  <c:v>0.58499999999999996</c:v>
                </c:pt>
                <c:pt idx="817">
                  <c:v>0.61799999999999999</c:v>
                </c:pt>
                <c:pt idx="818">
                  <c:v>0.47599999999999998</c:v>
                </c:pt>
                <c:pt idx="819">
                  <c:v>0.46400000000000002</c:v>
                </c:pt>
                <c:pt idx="820">
                  <c:v>0.64100000000000001</c:v>
                </c:pt>
                <c:pt idx="821">
                  <c:v>0.59599999999999997</c:v>
                </c:pt>
                <c:pt idx="822">
                  <c:v>0.71599999999999997</c:v>
                </c:pt>
                <c:pt idx="823">
                  <c:v>0.438</c:v>
                </c:pt>
                <c:pt idx="824">
                  <c:v>0.55800000000000005</c:v>
                </c:pt>
                <c:pt idx="825">
                  <c:v>0.57299999999999995</c:v>
                </c:pt>
                <c:pt idx="826">
                  <c:v>0.56399999999999995</c:v>
                </c:pt>
                <c:pt idx="827">
                  <c:v>0.59099999999999997</c:v>
                </c:pt>
                <c:pt idx="828">
                  <c:v>0.48199999999999998</c:v>
                </c:pt>
                <c:pt idx="829">
                  <c:v>0.61499999999999999</c:v>
                </c:pt>
                <c:pt idx="830">
                  <c:v>0.59</c:v>
                </c:pt>
                <c:pt idx="831">
                  <c:v>0.40500000000000003</c:v>
                </c:pt>
                <c:pt idx="832">
                  <c:v>0.55400000000000005</c:v>
                </c:pt>
                <c:pt idx="833">
                  <c:v>0.45400000000000001</c:v>
                </c:pt>
                <c:pt idx="834">
                  <c:v>0.61099999999999999</c:v>
                </c:pt>
                <c:pt idx="835">
                  <c:v>0.55300000000000005</c:v>
                </c:pt>
                <c:pt idx="836">
                  <c:v>0.504</c:v>
                </c:pt>
                <c:pt idx="837">
                  <c:v>0.54400000000000004</c:v>
                </c:pt>
                <c:pt idx="838">
                  <c:v>0.621</c:v>
                </c:pt>
                <c:pt idx="839">
                  <c:v>0.57799999999999996</c:v>
                </c:pt>
                <c:pt idx="840">
                  <c:v>0.45300000000000001</c:v>
                </c:pt>
                <c:pt idx="841">
                  <c:v>0.65100000000000002</c:v>
                </c:pt>
                <c:pt idx="842">
                  <c:v>0.35299999999999998</c:v>
                </c:pt>
                <c:pt idx="843">
                  <c:v>0.53600000000000003</c:v>
                </c:pt>
                <c:pt idx="844">
                  <c:v>0.39500000000000002</c:v>
                </c:pt>
                <c:pt idx="845">
                  <c:v>0.53600000000000003</c:v>
                </c:pt>
                <c:pt idx="846">
                  <c:v>0.56000000000000005</c:v>
                </c:pt>
                <c:pt idx="847">
                  <c:v>0.67300000000000004</c:v>
                </c:pt>
                <c:pt idx="848">
                  <c:v>0.24299999999999999</c:v>
                </c:pt>
                <c:pt idx="849">
                  <c:v>0.6</c:v>
                </c:pt>
                <c:pt idx="850">
                  <c:v>0.39700000000000002</c:v>
                </c:pt>
                <c:pt idx="851">
                  <c:v>0.60199999999999998</c:v>
                </c:pt>
                <c:pt idx="852">
                  <c:v>0.39700000000000002</c:v>
                </c:pt>
                <c:pt idx="853">
                  <c:v>0.58099999999999996</c:v>
                </c:pt>
                <c:pt idx="854">
                  <c:v>0.503</c:v>
                </c:pt>
                <c:pt idx="855">
                  <c:v>0.32600000000000001</c:v>
                </c:pt>
                <c:pt idx="856">
                  <c:v>0.40899999999999997</c:v>
                </c:pt>
                <c:pt idx="857">
                  <c:v>0.40799999999999997</c:v>
                </c:pt>
                <c:pt idx="858">
                  <c:v>0.54800000000000004</c:v>
                </c:pt>
                <c:pt idx="859">
                  <c:v>0.67900000000000005</c:v>
                </c:pt>
                <c:pt idx="860">
                  <c:v>0.47399999999999998</c:v>
                </c:pt>
                <c:pt idx="861">
                  <c:v>0.624</c:v>
                </c:pt>
                <c:pt idx="862">
                  <c:v>0.59799999999999998</c:v>
                </c:pt>
                <c:pt idx="863">
                  <c:v>0.38100000000000001</c:v>
                </c:pt>
                <c:pt idx="864">
                  <c:v>0.63600000000000001</c:v>
                </c:pt>
                <c:pt idx="865">
                  <c:v>0.438</c:v>
                </c:pt>
                <c:pt idx="866">
                  <c:v>0.54</c:v>
                </c:pt>
                <c:pt idx="867">
                  <c:v>0.48799999999999999</c:v>
                </c:pt>
                <c:pt idx="868">
                  <c:v>0.49399999999999999</c:v>
                </c:pt>
                <c:pt idx="869">
                  <c:v>0.57499999999999996</c:v>
                </c:pt>
                <c:pt idx="870">
                  <c:v>0.52600000000000002</c:v>
                </c:pt>
                <c:pt idx="871">
                  <c:v>0.42499999999999999</c:v>
                </c:pt>
                <c:pt idx="872">
                  <c:v>0.38100000000000001</c:v>
                </c:pt>
                <c:pt idx="873">
                  <c:v>0.49099999999999999</c:v>
                </c:pt>
                <c:pt idx="874">
                  <c:v>0.45</c:v>
                </c:pt>
                <c:pt idx="875">
                  <c:v>0.51700000000000002</c:v>
                </c:pt>
                <c:pt idx="876">
                  <c:v>0.51600000000000001</c:v>
                </c:pt>
                <c:pt idx="877">
                  <c:v>0.60199999999999998</c:v>
                </c:pt>
                <c:pt idx="878">
                  <c:v>0.38400000000000001</c:v>
                </c:pt>
                <c:pt idx="879">
                  <c:v>0.45700000000000002</c:v>
                </c:pt>
                <c:pt idx="880">
                  <c:v>0.64300000000000002</c:v>
                </c:pt>
                <c:pt idx="881">
                  <c:v>0.60299999999999998</c:v>
                </c:pt>
                <c:pt idx="882">
                  <c:v>0.38400000000000001</c:v>
                </c:pt>
                <c:pt idx="883">
                  <c:v>0.44700000000000001</c:v>
                </c:pt>
                <c:pt idx="884">
                  <c:v>0.23599999999999999</c:v>
                </c:pt>
                <c:pt idx="885">
                  <c:v>0.41799999999999998</c:v>
                </c:pt>
                <c:pt idx="886">
                  <c:v>0.47699999999999998</c:v>
                </c:pt>
                <c:pt idx="887">
                  <c:v>0.28399999999999997</c:v>
                </c:pt>
                <c:pt idx="888">
                  <c:v>0.48799999999999999</c:v>
                </c:pt>
                <c:pt idx="889">
                  <c:v>0.11899999999999999</c:v>
                </c:pt>
                <c:pt idx="890">
                  <c:v>0.41699999999999998</c:v>
                </c:pt>
                <c:pt idx="891">
                  <c:v>0.30199999999999999</c:v>
                </c:pt>
                <c:pt idx="892">
                  <c:v>0.42399999999999999</c:v>
                </c:pt>
                <c:pt idx="893">
                  <c:v>0.38100000000000001</c:v>
                </c:pt>
                <c:pt idx="894">
                  <c:v>0.70199999999999996</c:v>
                </c:pt>
                <c:pt idx="895">
                  <c:v>0.60799999999999998</c:v>
                </c:pt>
                <c:pt idx="896">
                  <c:v>0.433</c:v>
                </c:pt>
                <c:pt idx="897">
                  <c:v>0.38400000000000001</c:v>
                </c:pt>
                <c:pt idx="898">
                  <c:v>0.27500000000000002</c:v>
                </c:pt>
                <c:pt idx="899">
                  <c:v>0.39800000000000002</c:v>
                </c:pt>
                <c:pt idx="900">
                  <c:v>0.43</c:v>
                </c:pt>
                <c:pt idx="901">
                  <c:v>0.48299999999999998</c:v>
                </c:pt>
                <c:pt idx="902">
                  <c:v>0.33400000000000002</c:v>
                </c:pt>
                <c:pt idx="903">
                  <c:v>0.17499999999999999</c:v>
                </c:pt>
                <c:pt idx="904">
                  <c:v>0.41099999999999998</c:v>
                </c:pt>
                <c:pt idx="905">
                  <c:v>0.33</c:v>
                </c:pt>
                <c:pt idx="906">
                  <c:v>0.60099999999999998</c:v>
                </c:pt>
                <c:pt idx="907">
                  <c:v>0.45500000000000002</c:v>
                </c:pt>
                <c:pt idx="908">
                  <c:v>0.24</c:v>
                </c:pt>
                <c:pt idx="909">
                  <c:v>0.55900000000000005</c:v>
                </c:pt>
                <c:pt idx="910">
                  <c:v>0.32300000000000001</c:v>
                </c:pt>
                <c:pt idx="911">
                  <c:v>0.20200000000000001</c:v>
                </c:pt>
                <c:pt idx="912">
                  <c:v>0.44600000000000001</c:v>
                </c:pt>
                <c:pt idx="913">
                  <c:v>0.45100000000000001</c:v>
                </c:pt>
                <c:pt idx="914">
                  <c:v>0.218</c:v>
                </c:pt>
                <c:pt idx="915">
                  <c:v>0.20699999999999999</c:v>
                </c:pt>
                <c:pt idx="916">
                  <c:v>0.28899999999999998</c:v>
                </c:pt>
                <c:pt idx="917">
                  <c:v>0.48699999999999999</c:v>
                </c:pt>
                <c:pt idx="918">
                  <c:v>0.40799999999999997</c:v>
                </c:pt>
                <c:pt idx="919">
                  <c:v>0.622</c:v>
                </c:pt>
                <c:pt idx="920">
                  <c:v>0.29799999999999999</c:v>
                </c:pt>
                <c:pt idx="921">
                  <c:v>0.26800000000000002</c:v>
                </c:pt>
                <c:pt idx="922">
                  <c:v>0.54900000000000004</c:v>
                </c:pt>
                <c:pt idx="923">
                  <c:v>0.25700000000000001</c:v>
                </c:pt>
                <c:pt idx="924">
                  <c:v>0.48399999999999999</c:v>
                </c:pt>
                <c:pt idx="925">
                  <c:v>0.40500000000000003</c:v>
                </c:pt>
                <c:pt idx="926">
                  <c:v>0.53900000000000003</c:v>
                </c:pt>
                <c:pt idx="927">
                  <c:v>0.627</c:v>
                </c:pt>
                <c:pt idx="928">
                  <c:v>0.35899999999999999</c:v>
                </c:pt>
                <c:pt idx="929">
                  <c:v>0</c:v>
                </c:pt>
              </c:numCache>
            </c:numRef>
          </c:yVal>
          <c:smooth val="0"/>
          <c:extLst>
            <c:ext xmlns:c16="http://schemas.microsoft.com/office/drawing/2014/chart" uri="{C3380CC4-5D6E-409C-BE32-E72D297353CC}">
              <c16:uniqueId val="{00000001-9C8F-408F-96F6-373AAD331400}"/>
            </c:ext>
          </c:extLst>
        </c:ser>
        <c:dLbls>
          <c:showLegendKey val="0"/>
          <c:showVal val="0"/>
          <c:showCatName val="0"/>
          <c:showSerName val="0"/>
          <c:showPercent val="0"/>
          <c:showBubbleSize val="0"/>
        </c:dLbls>
        <c:axId val="1498739039"/>
        <c:axId val="1498742367"/>
      </c:scatterChart>
      <c:valAx>
        <c:axId val="149873903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r>
                  <a:rPr lang="en-GB"/>
                  <a:t>HAPPINESS SCORE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498742367"/>
        <c:crosses val="autoZero"/>
        <c:crossBetween val="midCat"/>
      </c:valAx>
      <c:valAx>
        <c:axId val="1498742367"/>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bg1"/>
                    </a:solidFill>
                    <a:latin typeface="+mn-lt"/>
                    <a:ea typeface="+mn-ea"/>
                    <a:cs typeface="+mn-cs"/>
                  </a:defRPr>
                </a:pPr>
                <a:r>
                  <a:rPr lang="en-GB"/>
                  <a:t>FREEDOM</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4987390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b="1">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r>
              <a:rPr lang="en-US"/>
              <a:t>RELATIONSHIP BETWEEN HAPPINESS SCORE AND TRUST (GOVERNMENT CORRUPTION)</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tx>
            <c:strRef>
              <c:f>'HS and Trust'!$B$1</c:f>
              <c:strCache>
                <c:ptCount val="1"/>
                <c:pt idx="0">
                  <c:v>Trust (Government Corruption)</c:v>
                </c:pt>
              </c:strCache>
            </c:strRef>
          </c:tx>
          <c:spPr>
            <a:ln w="25400" cap="rnd">
              <a:noFill/>
            </a:ln>
            <a:effectLst/>
          </c:spPr>
          <c:marker>
            <c:symbol val="circle"/>
            <c:size val="3"/>
            <c:spPr>
              <a:solidFill>
                <a:srgbClr val="00B0F0"/>
              </a:solidFill>
              <a:ln>
                <a:noFill/>
              </a:ln>
              <a:effectLst/>
            </c:spPr>
          </c:marker>
          <c:xVal>
            <c:numRef>
              <c:f>'HS and Trust'!$A$2:$A$931</c:f>
              <c:numCache>
                <c:formatCode>General</c:formatCode>
                <c:ptCount val="930"/>
                <c:pt idx="0">
                  <c:v>7.5869999999999997</c:v>
                </c:pt>
                <c:pt idx="1">
                  <c:v>7.5609999999999999</c:v>
                </c:pt>
                <c:pt idx="2">
                  <c:v>7.5270000000000001</c:v>
                </c:pt>
                <c:pt idx="3">
                  <c:v>7.5220000000000002</c:v>
                </c:pt>
                <c:pt idx="4">
                  <c:v>7.4269999999999996</c:v>
                </c:pt>
                <c:pt idx="5">
                  <c:v>7.4059999999999997</c:v>
                </c:pt>
                <c:pt idx="6">
                  <c:v>7.3780000000000001</c:v>
                </c:pt>
                <c:pt idx="7">
                  <c:v>7.3639999999999999</c:v>
                </c:pt>
                <c:pt idx="8">
                  <c:v>7.2859999999999996</c:v>
                </c:pt>
                <c:pt idx="9">
                  <c:v>7.2839999999999998</c:v>
                </c:pt>
                <c:pt idx="10">
                  <c:v>7.2779999999999996</c:v>
                </c:pt>
                <c:pt idx="11">
                  <c:v>7.226</c:v>
                </c:pt>
                <c:pt idx="12">
                  <c:v>7.2</c:v>
                </c:pt>
                <c:pt idx="13">
                  <c:v>7.1870000000000003</c:v>
                </c:pt>
                <c:pt idx="14">
                  <c:v>7.1189999999999998</c:v>
                </c:pt>
                <c:pt idx="15">
                  <c:v>6.9829999999999997</c:v>
                </c:pt>
                <c:pt idx="16">
                  <c:v>6.9459999999999997</c:v>
                </c:pt>
                <c:pt idx="17">
                  <c:v>6.94</c:v>
                </c:pt>
                <c:pt idx="18">
                  <c:v>6.9370000000000003</c:v>
                </c:pt>
                <c:pt idx="19">
                  <c:v>6.9009999999999998</c:v>
                </c:pt>
                <c:pt idx="20">
                  <c:v>6.867</c:v>
                </c:pt>
                <c:pt idx="21">
                  <c:v>6.8529999999999998</c:v>
                </c:pt>
                <c:pt idx="22">
                  <c:v>6.81</c:v>
                </c:pt>
                <c:pt idx="23">
                  <c:v>6.798</c:v>
                </c:pt>
                <c:pt idx="24">
                  <c:v>6.7859999999999996</c:v>
                </c:pt>
                <c:pt idx="25">
                  <c:v>6.75</c:v>
                </c:pt>
                <c:pt idx="26">
                  <c:v>6.67</c:v>
                </c:pt>
                <c:pt idx="27">
                  <c:v>6.6109999999999998</c:v>
                </c:pt>
                <c:pt idx="28">
                  <c:v>6.5750000000000002</c:v>
                </c:pt>
                <c:pt idx="29">
                  <c:v>6.5739999999999998</c:v>
                </c:pt>
                <c:pt idx="30">
                  <c:v>6.5049999999999999</c:v>
                </c:pt>
                <c:pt idx="31">
                  <c:v>6.4850000000000003</c:v>
                </c:pt>
                <c:pt idx="32">
                  <c:v>6.4770000000000003</c:v>
                </c:pt>
                <c:pt idx="33">
                  <c:v>6.4550000000000001</c:v>
                </c:pt>
                <c:pt idx="34">
                  <c:v>6.4109999999999996</c:v>
                </c:pt>
                <c:pt idx="35">
                  <c:v>6.3289999999999997</c:v>
                </c:pt>
                <c:pt idx="36">
                  <c:v>6.3019999999999996</c:v>
                </c:pt>
                <c:pt idx="37">
                  <c:v>6.298</c:v>
                </c:pt>
                <c:pt idx="38">
                  <c:v>6.2949999999999999</c:v>
                </c:pt>
                <c:pt idx="39">
                  <c:v>6.2690000000000001</c:v>
                </c:pt>
                <c:pt idx="40">
                  <c:v>6.1680000000000001</c:v>
                </c:pt>
                <c:pt idx="41">
                  <c:v>6.13</c:v>
                </c:pt>
                <c:pt idx="42">
                  <c:v>6.1230000000000002</c:v>
                </c:pt>
                <c:pt idx="43">
                  <c:v>6.0030000000000001</c:v>
                </c:pt>
                <c:pt idx="44">
                  <c:v>5.9950000000000001</c:v>
                </c:pt>
                <c:pt idx="45">
                  <c:v>5.9870000000000001</c:v>
                </c:pt>
                <c:pt idx="46">
                  <c:v>5.984</c:v>
                </c:pt>
                <c:pt idx="47">
                  <c:v>5.9749999999999996</c:v>
                </c:pt>
                <c:pt idx="48">
                  <c:v>5.96</c:v>
                </c:pt>
                <c:pt idx="49">
                  <c:v>5.9480000000000004</c:v>
                </c:pt>
                <c:pt idx="50">
                  <c:v>5.89</c:v>
                </c:pt>
                <c:pt idx="51">
                  <c:v>5.8890000000000002</c:v>
                </c:pt>
                <c:pt idx="52">
                  <c:v>5.8780000000000001</c:v>
                </c:pt>
                <c:pt idx="53">
                  <c:v>5.8550000000000004</c:v>
                </c:pt>
                <c:pt idx="54">
                  <c:v>5.8479999999999999</c:v>
                </c:pt>
                <c:pt idx="55">
                  <c:v>5.8330000000000002</c:v>
                </c:pt>
                <c:pt idx="56">
                  <c:v>5.8280000000000003</c:v>
                </c:pt>
                <c:pt idx="57">
                  <c:v>5.8239999999999998</c:v>
                </c:pt>
                <c:pt idx="58">
                  <c:v>5.8129999999999997</c:v>
                </c:pt>
                <c:pt idx="59">
                  <c:v>5.7910000000000004</c:v>
                </c:pt>
                <c:pt idx="60">
                  <c:v>5.77</c:v>
                </c:pt>
                <c:pt idx="61">
                  <c:v>5.7590000000000003</c:v>
                </c:pt>
                <c:pt idx="62">
                  <c:v>5.7539999999999996</c:v>
                </c:pt>
                <c:pt idx="63">
                  <c:v>5.7160000000000002</c:v>
                </c:pt>
                <c:pt idx="64">
                  <c:v>5.7089999999999996</c:v>
                </c:pt>
                <c:pt idx="65">
                  <c:v>5.6950000000000003</c:v>
                </c:pt>
                <c:pt idx="66">
                  <c:v>5.6890000000000001</c:v>
                </c:pt>
                <c:pt idx="67">
                  <c:v>5.6050000000000004</c:v>
                </c:pt>
                <c:pt idx="68">
                  <c:v>5.5890000000000004</c:v>
                </c:pt>
                <c:pt idx="69">
                  <c:v>5.548</c:v>
                </c:pt>
                <c:pt idx="70">
                  <c:v>5.4770000000000003</c:v>
                </c:pt>
                <c:pt idx="71">
                  <c:v>5.4740000000000002</c:v>
                </c:pt>
                <c:pt idx="72">
                  <c:v>5.4290000000000003</c:v>
                </c:pt>
                <c:pt idx="73">
                  <c:v>5.399</c:v>
                </c:pt>
                <c:pt idx="74">
                  <c:v>5.36</c:v>
                </c:pt>
                <c:pt idx="75">
                  <c:v>5.3319999999999999</c:v>
                </c:pt>
                <c:pt idx="76">
                  <c:v>5.2859999999999996</c:v>
                </c:pt>
                <c:pt idx="77">
                  <c:v>5.2679999999999998</c:v>
                </c:pt>
                <c:pt idx="78">
                  <c:v>5.2530000000000001</c:v>
                </c:pt>
                <c:pt idx="79">
                  <c:v>5.2119999999999997</c:v>
                </c:pt>
                <c:pt idx="80">
                  <c:v>5.194</c:v>
                </c:pt>
                <c:pt idx="81">
                  <c:v>5.1920000000000002</c:v>
                </c:pt>
                <c:pt idx="82">
                  <c:v>5.1920000000000002</c:v>
                </c:pt>
                <c:pt idx="83">
                  <c:v>5.14</c:v>
                </c:pt>
                <c:pt idx="84">
                  <c:v>5.1289999999999996</c:v>
                </c:pt>
                <c:pt idx="85">
                  <c:v>5.1239999999999997</c:v>
                </c:pt>
                <c:pt idx="86">
                  <c:v>5.1230000000000002</c:v>
                </c:pt>
                <c:pt idx="87">
                  <c:v>5.1020000000000003</c:v>
                </c:pt>
                <c:pt idx="88">
                  <c:v>5.0979999999999999</c:v>
                </c:pt>
                <c:pt idx="89">
                  <c:v>5.0730000000000004</c:v>
                </c:pt>
                <c:pt idx="90">
                  <c:v>5.0570000000000004</c:v>
                </c:pt>
                <c:pt idx="91">
                  <c:v>5.0129999999999999</c:v>
                </c:pt>
                <c:pt idx="92">
                  <c:v>5.0069999999999997</c:v>
                </c:pt>
                <c:pt idx="93">
                  <c:v>4.9710000000000001</c:v>
                </c:pt>
                <c:pt idx="94">
                  <c:v>4.9589999999999996</c:v>
                </c:pt>
                <c:pt idx="95">
                  <c:v>4.9489999999999998</c:v>
                </c:pt>
                <c:pt idx="96">
                  <c:v>4.8979999999999997</c:v>
                </c:pt>
                <c:pt idx="97">
                  <c:v>4.8849999999999998</c:v>
                </c:pt>
                <c:pt idx="98">
                  <c:v>4.8760000000000003</c:v>
                </c:pt>
                <c:pt idx="99">
                  <c:v>4.8739999999999997</c:v>
                </c:pt>
                <c:pt idx="100">
                  <c:v>4.867</c:v>
                </c:pt>
                <c:pt idx="101">
                  <c:v>4.8570000000000002</c:v>
                </c:pt>
                <c:pt idx="102">
                  <c:v>4.8390000000000004</c:v>
                </c:pt>
                <c:pt idx="103">
                  <c:v>4.8</c:v>
                </c:pt>
                <c:pt idx="104">
                  <c:v>4.7880000000000003</c:v>
                </c:pt>
                <c:pt idx="105">
                  <c:v>4.7859999999999996</c:v>
                </c:pt>
                <c:pt idx="106">
                  <c:v>4.7389999999999999</c:v>
                </c:pt>
                <c:pt idx="107">
                  <c:v>4.7149999999999999</c:v>
                </c:pt>
                <c:pt idx="108">
                  <c:v>4.694</c:v>
                </c:pt>
                <c:pt idx="109">
                  <c:v>4.6859999999999999</c:v>
                </c:pt>
                <c:pt idx="110">
                  <c:v>4.681</c:v>
                </c:pt>
                <c:pt idx="111">
                  <c:v>4.6769999999999996</c:v>
                </c:pt>
                <c:pt idx="112">
                  <c:v>4.6420000000000003</c:v>
                </c:pt>
                <c:pt idx="113">
                  <c:v>4.633</c:v>
                </c:pt>
                <c:pt idx="114">
                  <c:v>4.6100000000000003</c:v>
                </c:pt>
                <c:pt idx="115">
                  <c:v>4.5709999999999997</c:v>
                </c:pt>
                <c:pt idx="116">
                  <c:v>4.5650000000000004</c:v>
                </c:pt>
                <c:pt idx="117">
                  <c:v>4.55</c:v>
                </c:pt>
                <c:pt idx="118">
                  <c:v>4.5179999999999998</c:v>
                </c:pt>
                <c:pt idx="119">
                  <c:v>4.5170000000000003</c:v>
                </c:pt>
                <c:pt idx="120">
                  <c:v>4.5140000000000002</c:v>
                </c:pt>
                <c:pt idx="121">
                  <c:v>4.5119999999999996</c:v>
                </c:pt>
                <c:pt idx="122">
                  <c:v>4.5069999999999997</c:v>
                </c:pt>
                <c:pt idx="123">
                  <c:v>4.4359999999999999</c:v>
                </c:pt>
                <c:pt idx="124">
                  <c:v>4.4189999999999996</c:v>
                </c:pt>
                <c:pt idx="125">
                  <c:v>4.3689999999999998</c:v>
                </c:pt>
                <c:pt idx="126">
                  <c:v>4.3499999999999996</c:v>
                </c:pt>
                <c:pt idx="127">
                  <c:v>4.3319999999999999</c:v>
                </c:pt>
                <c:pt idx="128">
                  <c:v>4.3070000000000004</c:v>
                </c:pt>
                <c:pt idx="129">
                  <c:v>4.2969999999999997</c:v>
                </c:pt>
                <c:pt idx="130">
                  <c:v>4.2919999999999998</c:v>
                </c:pt>
                <c:pt idx="131">
                  <c:v>4.2709999999999999</c:v>
                </c:pt>
                <c:pt idx="132">
                  <c:v>4.2519999999999998</c:v>
                </c:pt>
                <c:pt idx="133">
                  <c:v>4.218</c:v>
                </c:pt>
                <c:pt idx="134">
                  <c:v>4.194</c:v>
                </c:pt>
                <c:pt idx="135">
                  <c:v>4.077</c:v>
                </c:pt>
                <c:pt idx="136">
                  <c:v>4.0330000000000004</c:v>
                </c:pt>
                <c:pt idx="137">
                  <c:v>3.9950000000000001</c:v>
                </c:pt>
                <c:pt idx="138">
                  <c:v>3.9889999999999999</c:v>
                </c:pt>
                <c:pt idx="139">
                  <c:v>3.956</c:v>
                </c:pt>
                <c:pt idx="140">
                  <c:v>3.931</c:v>
                </c:pt>
                <c:pt idx="141">
                  <c:v>3.9039999999999999</c:v>
                </c:pt>
                <c:pt idx="142">
                  <c:v>3.8959999999999999</c:v>
                </c:pt>
                <c:pt idx="143">
                  <c:v>3.8450000000000002</c:v>
                </c:pt>
                <c:pt idx="144">
                  <c:v>3.819</c:v>
                </c:pt>
                <c:pt idx="145">
                  <c:v>3.7810000000000001</c:v>
                </c:pt>
                <c:pt idx="146">
                  <c:v>3.681</c:v>
                </c:pt>
                <c:pt idx="147">
                  <c:v>3.6779999999999999</c:v>
                </c:pt>
                <c:pt idx="148">
                  <c:v>3.6669999999999998</c:v>
                </c:pt>
                <c:pt idx="149">
                  <c:v>3.6560000000000001</c:v>
                </c:pt>
                <c:pt idx="150">
                  <c:v>3.6549999999999998</c:v>
                </c:pt>
                <c:pt idx="151">
                  <c:v>3.5870000000000002</c:v>
                </c:pt>
                <c:pt idx="152">
                  <c:v>3.5750000000000002</c:v>
                </c:pt>
                <c:pt idx="153">
                  <c:v>3.4649999999999999</c:v>
                </c:pt>
                <c:pt idx="154">
                  <c:v>3.34</c:v>
                </c:pt>
                <c:pt idx="155">
                  <c:v>3.0059999999999998</c:v>
                </c:pt>
                <c:pt idx="156">
                  <c:v>2.9049999999999998</c:v>
                </c:pt>
                <c:pt idx="157">
                  <c:v>2.839</c:v>
                </c:pt>
                <c:pt idx="158">
                  <c:v>7.5259999999999998</c:v>
                </c:pt>
                <c:pt idx="159">
                  <c:v>7.5090000000000003</c:v>
                </c:pt>
                <c:pt idx="160">
                  <c:v>7.5010000000000003</c:v>
                </c:pt>
                <c:pt idx="161">
                  <c:v>7.4980000000000002</c:v>
                </c:pt>
                <c:pt idx="162">
                  <c:v>7.4130000000000003</c:v>
                </c:pt>
                <c:pt idx="163">
                  <c:v>7.4039999999999999</c:v>
                </c:pt>
                <c:pt idx="164">
                  <c:v>7.3390000000000004</c:v>
                </c:pt>
                <c:pt idx="165">
                  <c:v>7.3339999999999996</c:v>
                </c:pt>
                <c:pt idx="166">
                  <c:v>7.3129999999999997</c:v>
                </c:pt>
                <c:pt idx="167">
                  <c:v>7.2910000000000004</c:v>
                </c:pt>
                <c:pt idx="168">
                  <c:v>7.2670000000000003</c:v>
                </c:pt>
                <c:pt idx="169">
                  <c:v>7.1189999999999998</c:v>
                </c:pt>
                <c:pt idx="170">
                  <c:v>7.1040000000000001</c:v>
                </c:pt>
                <c:pt idx="171">
                  <c:v>7.0869999999999997</c:v>
                </c:pt>
                <c:pt idx="172">
                  <c:v>7.0389999999999997</c:v>
                </c:pt>
                <c:pt idx="173">
                  <c:v>6.9939999999999998</c:v>
                </c:pt>
                <c:pt idx="174">
                  <c:v>6.952</c:v>
                </c:pt>
                <c:pt idx="175">
                  <c:v>6.9290000000000003</c:v>
                </c:pt>
                <c:pt idx="176">
                  <c:v>6.907</c:v>
                </c:pt>
                <c:pt idx="177">
                  <c:v>6.8710000000000004</c:v>
                </c:pt>
                <c:pt idx="178">
                  <c:v>6.7779999999999996</c:v>
                </c:pt>
                <c:pt idx="179">
                  <c:v>6.7389999999999999</c:v>
                </c:pt>
                <c:pt idx="180">
                  <c:v>6.7249999999999996</c:v>
                </c:pt>
                <c:pt idx="181">
                  <c:v>6.7050000000000001</c:v>
                </c:pt>
                <c:pt idx="182">
                  <c:v>6.7009999999999996</c:v>
                </c:pt>
                <c:pt idx="183">
                  <c:v>6.65</c:v>
                </c:pt>
                <c:pt idx="184">
                  <c:v>6.5960000000000001</c:v>
                </c:pt>
                <c:pt idx="185">
                  <c:v>6.5730000000000004</c:v>
                </c:pt>
                <c:pt idx="186">
                  <c:v>6.5449999999999999</c:v>
                </c:pt>
                <c:pt idx="187">
                  <c:v>6.4880000000000004</c:v>
                </c:pt>
                <c:pt idx="188">
                  <c:v>6.4809999999999999</c:v>
                </c:pt>
                <c:pt idx="189">
                  <c:v>6.4779999999999998</c:v>
                </c:pt>
                <c:pt idx="190">
                  <c:v>6.4740000000000002</c:v>
                </c:pt>
                <c:pt idx="191">
                  <c:v>6.3789999999999996</c:v>
                </c:pt>
                <c:pt idx="192">
                  <c:v>6.3789999999999996</c:v>
                </c:pt>
                <c:pt idx="193">
                  <c:v>6.375</c:v>
                </c:pt>
                <c:pt idx="194">
                  <c:v>6.3609999999999998</c:v>
                </c:pt>
                <c:pt idx="195">
                  <c:v>6.3550000000000004</c:v>
                </c:pt>
                <c:pt idx="196">
                  <c:v>6.3239999999999998</c:v>
                </c:pt>
                <c:pt idx="197">
                  <c:v>6.2690000000000001</c:v>
                </c:pt>
                <c:pt idx="198">
                  <c:v>6.2389999999999999</c:v>
                </c:pt>
                <c:pt idx="199">
                  <c:v>6.218</c:v>
                </c:pt>
                <c:pt idx="200">
                  <c:v>6.1680000000000001</c:v>
                </c:pt>
                <c:pt idx="201">
                  <c:v>6.0839999999999996</c:v>
                </c:pt>
                <c:pt idx="202">
                  <c:v>6.0780000000000003</c:v>
                </c:pt>
                <c:pt idx="203">
                  <c:v>6.0679999999999996</c:v>
                </c:pt>
                <c:pt idx="204">
                  <c:v>6.0049999999999999</c:v>
                </c:pt>
                <c:pt idx="205">
                  <c:v>5.992</c:v>
                </c:pt>
                <c:pt idx="206">
                  <c:v>5.9870000000000001</c:v>
                </c:pt>
                <c:pt idx="207">
                  <c:v>5.9770000000000003</c:v>
                </c:pt>
                <c:pt idx="208">
                  <c:v>5.976</c:v>
                </c:pt>
                <c:pt idx="209">
                  <c:v>5.9560000000000004</c:v>
                </c:pt>
                <c:pt idx="210">
                  <c:v>5.9210000000000003</c:v>
                </c:pt>
                <c:pt idx="211">
                  <c:v>5.9189999999999996</c:v>
                </c:pt>
                <c:pt idx="212">
                  <c:v>5.8970000000000002</c:v>
                </c:pt>
                <c:pt idx="213">
                  <c:v>5.8559999999999999</c:v>
                </c:pt>
                <c:pt idx="214">
                  <c:v>5.835</c:v>
                </c:pt>
                <c:pt idx="215">
                  <c:v>5.835</c:v>
                </c:pt>
                <c:pt idx="216">
                  <c:v>5.8220000000000001</c:v>
                </c:pt>
                <c:pt idx="217">
                  <c:v>5.8129999999999997</c:v>
                </c:pt>
                <c:pt idx="218">
                  <c:v>5.8019999999999996</c:v>
                </c:pt>
                <c:pt idx="219">
                  <c:v>5.7709999999999999</c:v>
                </c:pt>
                <c:pt idx="220">
                  <c:v>5.7679999999999998</c:v>
                </c:pt>
                <c:pt idx="221">
                  <c:v>5.7430000000000003</c:v>
                </c:pt>
                <c:pt idx="222">
                  <c:v>5.6580000000000004</c:v>
                </c:pt>
                <c:pt idx="223">
                  <c:v>5.6479999999999997</c:v>
                </c:pt>
                <c:pt idx="224">
                  <c:v>5.6150000000000002</c:v>
                </c:pt>
                <c:pt idx="225">
                  <c:v>5.56</c:v>
                </c:pt>
                <c:pt idx="226">
                  <c:v>5.5460000000000003</c:v>
                </c:pt>
                <c:pt idx="227">
                  <c:v>5.5380000000000003</c:v>
                </c:pt>
                <c:pt idx="228">
                  <c:v>5.5279999999999996</c:v>
                </c:pt>
                <c:pt idx="229">
                  <c:v>5.5170000000000003</c:v>
                </c:pt>
                <c:pt idx="230">
                  <c:v>5.51</c:v>
                </c:pt>
                <c:pt idx="231">
                  <c:v>5.4880000000000004</c:v>
                </c:pt>
                <c:pt idx="232">
                  <c:v>5.4580000000000002</c:v>
                </c:pt>
                <c:pt idx="233">
                  <c:v>5.44</c:v>
                </c:pt>
                <c:pt idx="234">
                  <c:v>5.4009999999999998</c:v>
                </c:pt>
                <c:pt idx="235">
                  <c:v>5.3890000000000002</c:v>
                </c:pt>
                <c:pt idx="236">
                  <c:v>5.3140000000000001</c:v>
                </c:pt>
                <c:pt idx="237">
                  <c:v>5.3029999999999999</c:v>
                </c:pt>
                <c:pt idx="238">
                  <c:v>5.2910000000000004</c:v>
                </c:pt>
                <c:pt idx="239">
                  <c:v>5.2789999999999999</c:v>
                </c:pt>
                <c:pt idx="240">
                  <c:v>5.2450000000000001</c:v>
                </c:pt>
                <c:pt idx="241">
                  <c:v>5.1959999999999997</c:v>
                </c:pt>
                <c:pt idx="242">
                  <c:v>5.1849999999999996</c:v>
                </c:pt>
                <c:pt idx="243">
                  <c:v>5.1769999999999996</c:v>
                </c:pt>
                <c:pt idx="244">
                  <c:v>5.1630000000000003</c:v>
                </c:pt>
                <c:pt idx="245">
                  <c:v>5.1609999999999996</c:v>
                </c:pt>
                <c:pt idx="246">
                  <c:v>5.1550000000000002</c:v>
                </c:pt>
                <c:pt idx="247">
                  <c:v>5.1509999999999998</c:v>
                </c:pt>
                <c:pt idx="248">
                  <c:v>5.1449999999999996</c:v>
                </c:pt>
                <c:pt idx="249">
                  <c:v>5.1319999999999997</c:v>
                </c:pt>
                <c:pt idx="250">
                  <c:v>5.1289999999999996</c:v>
                </c:pt>
                <c:pt idx="251">
                  <c:v>5.1230000000000002</c:v>
                </c:pt>
                <c:pt idx="252">
                  <c:v>5.1210000000000004</c:v>
                </c:pt>
                <c:pt idx="253">
                  <c:v>5.0609999999999999</c:v>
                </c:pt>
                <c:pt idx="254">
                  <c:v>5.0570000000000004</c:v>
                </c:pt>
                <c:pt idx="255">
                  <c:v>5.0449999999999999</c:v>
                </c:pt>
                <c:pt idx="256">
                  <c:v>5.0330000000000004</c:v>
                </c:pt>
                <c:pt idx="257">
                  <c:v>4.9960000000000004</c:v>
                </c:pt>
                <c:pt idx="258">
                  <c:v>4.907</c:v>
                </c:pt>
                <c:pt idx="259">
                  <c:v>4.8760000000000003</c:v>
                </c:pt>
                <c:pt idx="260">
                  <c:v>4.875</c:v>
                </c:pt>
                <c:pt idx="261">
                  <c:v>4.8710000000000004</c:v>
                </c:pt>
                <c:pt idx="262">
                  <c:v>4.8129999999999997</c:v>
                </c:pt>
                <c:pt idx="263">
                  <c:v>4.7949999999999999</c:v>
                </c:pt>
                <c:pt idx="264">
                  <c:v>4.7930000000000001</c:v>
                </c:pt>
                <c:pt idx="265">
                  <c:v>4.7539999999999996</c:v>
                </c:pt>
                <c:pt idx="266">
                  <c:v>4.6550000000000002</c:v>
                </c:pt>
                <c:pt idx="267">
                  <c:v>4.6429999999999998</c:v>
                </c:pt>
                <c:pt idx="268">
                  <c:v>4.6349999999999998</c:v>
                </c:pt>
                <c:pt idx="269">
                  <c:v>4.5750000000000002</c:v>
                </c:pt>
                <c:pt idx="270">
                  <c:v>4.5739999999999998</c:v>
                </c:pt>
                <c:pt idx="271">
                  <c:v>4.5129999999999999</c:v>
                </c:pt>
                <c:pt idx="272">
                  <c:v>4.508</c:v>
                </c:pt>
                <c:pt idx="273">
                  <c:v>4.4589999999999996</c:v>
                </c:pt>
                <c:pt idx="274">
                  <c:v>4.415</c:v>
                </c:pt>
                <c:pt idx="275">
                  <c:v>4.4039999999999999</c:v>
                </c:pt>
                <c:pt idx="276">
                  <c:v>4.3949999999999996</c:v>
                </c:pt>
                <c:pt idx="277">
                  <c:v>4.3620000000000001</c:v>
                </c:pt>
                <c:pt idx="278">
                  <c:v>4.3600000000000003</c:v>
                </c:pt>
                <c:pt idx="279">
                  <c:v>4.3559999999999999</c:v>
                </c:pt>
                <c:pt idx="280">
                  <c:v>4.3239999999999998</c:v>
                </c:pt>
                <c:pt idx="281">
                  <c:v>4.2759999999999998</c:v>
                </c:pt>
                <c:pt idx="282">
                  <c:v>4.2720000000000002</c:v>
                </c:pt>
                <c:pt idx="283">
                  <c:v>4.2519999999999998</c:v>
                </c:pt>
                <c:pt idx="284">
                  <c:v>4.2359999999999998</c:v>
                </c:pt>
                <c:pt idx="285">
                  <c:v>4.2190000000000003</c:v>
                </c:pt>
                <c:pt idx="286">
                  <c:v>4.2169999999999996</c:v>
                </c:pt>
                <c:pt idx="287">
                  <c:v>4.2009999999999996</c:v>
                </c:pt>
                <c:pt idx="288">
                  <c:v>4.1929999999999996</c:v>
                </c:pt>
                <c:pt idx="289">
                  <c:v>4.1559999999999997</c:v>
                </c:pt>
                <c:pt idx="290">
                  <c:v>4.1390000000000002</c:v>
                </c:pt>
                <c:pt idx="291">
                  <c:v>4.1210000000000004</c:v>
                </c:pt>
                <c:pt idx="292">
                  <c:v>4.0730000000000004</c:v>
                </c:pt>
                <c:pt idx="293">
                  <c:v>4.0279999999999996</c:v>
                </c:pt>
                <c:pt idx="294">
                  <c:v>3.9740000000000002</c:v>
                </c:pt>
                <c:pt idx="295">
                  <c:v>3.956</c:v>
                </c:pt>
                <c:pt idx="296">
                  <c:v>3.9159999999999999</c:v>
                </c:pt>
                <c:pt idx="297">
                  <c:v>3.907</c:v>
                </c:pt>
                <c:pt idx="298">
                  <c:v>3.8660000000000001</c:v>
                </c:pt>
                <c:pt idx="299">
                  <c:v>3.8559999999999999</c:v>
                </c:pt>
                <c:pt idx="300">
                  <c:v>3.8319999999999999</c:v>
                </c:pt>
                <c:pt idx="301">
                  <c:v>3.7629999999999999</c:v>
                </c:pt>
                <c:pt idx="302">
                  <c:v>3.7389999999999999</c:v>
                </c:pt>
                <c:pt idx="303">
                  <c:v>3.7389999999999999</c:v>
                </c:pt>
                <c:pt idx="304">
                  <c:v>3.7240000000000002</c:v>
                </c:pt>
                <c:pt idx="305">
                  <c:v>3.6949999999999998</c:v>
                </c:pt>
                <c:pt idx="306">
                  <c:v>3.6659999999999999</c:v>
                </c:pt>
                <c:pt idx="307">
                  <c:v>3.6219999999999999</c:v>
                </c:pt>
                <c:pt idx="308">
                  <c:v>3.6070000000000002</c:v>
                </c:pt>
                <c:pt idx="309">
                  <c:v>3.5150000000000001</c:v>
                </c:pt>
                <c:pt idx="310">
                  <c:v>3.484</c:v>
                </c:pt>
                <c:pt idx="311">
                  <c:v>3.36</c:v>
                </c:pt>
                <c:pt idx="312">
                  <c:v>3.3029999999999999</c:v>
                </c:pt>
                <c:pt idx="313">
                  <c:v>3.069</c:v>
                </c:pt>
                <c:pt idx="314">
                  <c:v>2.9049999999999998</c:v>
                </c:pt>
                <c:pt idx="315">
                  <c:v>7.5370001792907697</c:v>
                </c:pt>
                <c:pt idx="316">
                  <c:v>7.5219998359680202</c:v>
                </c:pt>
                <c:pt idx="317">
                  <c:v>7.5040001869201696</c:v>
                </c:pt>
                <c:pt idx="318">
                  <c:v>7.4939999580383301</c:v>
                </c:pt>
                <c:pt idx="319">
                  <c:v>7.4689998626709002</c:v>
                </c:pt>
                <c:pt idx="320">
                  <c:v>7.3769998550415004</c:v>
                </c:pt>
                <c:pt idx="321">
                  <c:v>7.31599998474121</c:v>
                </c:pt>
                <c:pt idx="322">
                  <c:v>7.3140001296997097</c:v>
                </c:pt>
                <c:pt idx="323">
                  <c:v>7.2839999198913601</c:v>
                </c:pt>
                <c:pt idx="324">
                  <c:v>7.2839999198913601</c:v>
                </c:pt>
                <c:pt idx="325">
                  <c:v>7.2129998207092303</c:v>
                </c:pt>
                <c:pt idx="326">
                  <c:v>7.0789999961853001</c:v>
                </c:pt>
                <c:pt idx="327">
                  <c:v>7.0060000419616699</c:v>
                </c:pt>
                <c:pt idx="328">
                  <c:v>6.9930000305175799</c:v>
                </c:pt>
                <c:pt idx="329">
                  <c:v>6.9770002365112296</c:v>
                </c:pt>
                <c:pt idx="330">
                  <c:v>6.9510002136230504</c:v>
                </c:pt>
                <c:pt idx="331">
                  <c:v>6.8909997940063503</c:v>
                </c:pt>
                <c:pt idx="332">
                  <c:v>6.8629999160766602</c:v>
                </c:pt>
                <c:pt idx="333">
                  <c:v>6.7140002250671396</c:v>
                </c:pt>
                <c:pt idx="334">
                  <c:v>6.65199995040894</c:v>
                </c:pt>
                <c:pt idx="335">
                  <c:v>6.6479997634887704</c:v>
                </c:pt>
                <c:pt idx="336">
                  <c:v>6.6350002288818404</c:v>
                </c:pt>
                <c:pt idx="337">
                  <c:v>6.6090002059936497</c:v>
                </c:pt>
                <c:pt idx="338">
                  <c:v>6.59899997711182</c:v>
                </c:pt>
                <c:pt idx="339">
                  <c:v>6.5780000686645499</c:v>
                </c:pt>
                <c:pt idx="340">
                  <c:v>6.57200002670288</c:v>
                </c:pt>
                <c:pt idx="341">
                  <c:v>6.52699995040894</c:v>
                </c:pt>
                <c:pt idx="342">
                  <c:v>6.4539999961853001</c:v>
                </c:pt>
                <c:pt idx="343">
                  <c:v>6.4539999961853001</c:v>
                </c:pt>
                <c:pt idx="344">
                  <c:v>6.4520001411437997</c:v>
                </c:pt>
                <c:pt idx="345">
                  <c:v>6.4419999122619602</c:v>
                </c:pt>
                <c:pt idx="346">
                  <c:v>6.4239997863769496</c:v>
                </c:pt>
                <c:pt idx="347">
                  <c:v>6.4219999313354501</c:v>
                </c:pt>
                <c:pt idx="348">
                  <c:v>6.4029998779296902</c:v>
                </c:pt>
                <c:pt idx="349">
                  <c:v>6.375</c:v>
                </c:pt>
                <c:pt idx="350">
                  <c:v>6.3569998741149902</c:v>
                </c:pt>
                <c:pt idx="351">
                  <c:v>6.3439998626709002</c:v>
                </c:pt>
                <c:pt idx="352">
                  <c:v>6.1680002212524396</c:v>
                </c:pt>
                <c:pt idx="353">
                  <c:v>6.1050000190734899</c:v>
                </c:pt>
                <c:pt idx="354">
                  <c:v>6.09800004959106</c:v>
                </c:pt>
                <c:pt idx="355">
                  <c:v>6.0869998931884801</c:v>
                </c:pt>
                <c:pt idx="356">
                  <c:v>6.0840001106262198</c:v>
                </c:pt>
                <c:pt idx="357">
                  <c:v>6.0710000991821298</c:v>
                </c:pt>
                <c:pt idx="358">
                  <c:v>6.0079998970031703</c:v>
                </c:pt>
                <c:pt idx="359">
                  <c:v>6.0029997825622603</c:v>
                </c:pt>
                <c:pt idx="360">
                  <c:v>5.97300004959106</c:v>
                </c:pt>
                <c:pt idx="361">
                  <c:v>5.9710001945495597</c:v>
                </c:pt>
                <c:pt idx="362">
                  <c:v>5.9640002250671396</c:v>
                </c:pt>
                <c:pt idx="363">
                  <c:v>5.9629998207092303</c:v>
                </c:pt>
                <c:pt idx="364">
                  <c:v>5.9559998512268102</c:v>
                </c:pt>
                <c:pt idx="365">
                  <c:v>5.9200000762939498</c:v>
                </c:pt>
                <c:pt idx="366">
                  <c:v>5.90199995040894</c:v>
                </c:pt>
                <c:pt idx="367">
                  <c:v>5.8720002174377397</c:v>
                </c:pt>
                <c:pt idx="368">
                  <c:v>5.8499999046325701</c:v>
                </c:pt>
                <c:pt idx="369">
                  <c:v>5.8379998207092303</c:v>
                </c:pt>
                <c:pt idx="370">
                  <c:v>5.8379998207092303</c:v>
                </c:pt>
                <c:pt idx="371">
                  <c:v>5.8249998092651403</c:v>
                </c:pt>
                <c:pt idx="372">
                  <c:v>5.8229999542236301</c:v>
                </c:pt>
                <c:pt idx="373">
                  <c:v>5.82200002670288</c:v>
                </c:pt>
                <c:pt idx="374">
                  <c:v>5.8189997673034703</c:v>
                </c:pt>
                <c:pt idx="375">
                  <c:v>5.8099999427795401</c:v>
                </c:pt>
                <c:pt idx="376">
                  <c:v>5.7579998970031703</c:v>
                </c:pt>
                <c:pt idx="377">
                  <c:v>5.7150001525878897</c:v>
                </c:pt>
                <c:pt idx="378">
                  <c:v>5.6290001869201696</c:v>
                </c:pt>
                <c:pt idx="379">
                  <c:v>5.6209998130798304</c:v>
                </c:pt>
                <c:pt idx="380">
                  <c:v>5.6110000610351598</c:v>
                </c:pt>
                <c:pt idx="381">
                  <c:v>5.5689997673034703</c:v>
                </c:pt>
                <c:pt idx="382">
                  <c:v>5.5250000953674299</c:v>
                </c:pt>
                <c:pt idx="383">
                  <c:v>5.5</c:v>
                </c:pt>
                <c:pt idx="384">
                  <c:v>5.4930000305175799</c:v>
                </c:pt>
                <c:pt idx="385">
                  <c:v>5.4720001220703098</c:v>
                </c:pt>
                <c:pt idx="386">
                  <c:v>5.4299998283386204</c:v>
                </c:pt>
                <c:pt idx="387">
                  <c:v>5.3949999809265101</c:v>
                </c:pt>
                <c:pt idx="388">
                  <c:v>5.3359999656677202</c:v>
                </c:pt>
                <c:pt idx="389">
                  <c:v>5.3239998817443803</c:v>
                </c:pt>
                <c:pt idx="390">
                  <c:v>5.3109998703002903</c:v>
                </c:pt>
                <c:pt idx="391">
                  <c:v>5.2930002212524396</c:v>
                </c:pt>
                <c:pt idx="392">
                  <c:v>5.2789998054504403</c:v>
                </c:pt>
                <c:pt idx="393">
                  <c:v>5.2729997634887704</c:v>
                </c:pt>
                <c:pt idx="394">
                  <c:v>5.2690000534057599</c:v>
                </c:pt>
                <c:pt idx="395">
                  <c:v>5.2620000839233398</c:v>
                </c:pt>
                <c:pt idx="396">
                  <c:v>5.25</c:v>
                </c:pt>
                <c:pt idx="397">
                  <c:v>5.23699998855591</c:v>
                </c:pt>
                <c:pt idx="398">
                  <c:v>5.2350001335143999</c:v>
                </c:pt>
                <c:pt idx="399">
                  <c:v>5.2340002059936497</c:v>
                </c:pt>
                <c:pt idx="400">
                  <c:v>5.2300000190734899</c:v>
                </c:pt>
                <c:pt idx="401">
                  <c:v>5.2270002365112296</c:v>
                </c:pt>
                <c:pt idx="402">
                  <c:v>5.2249999046325701</c:v>
                </c:pt>
                <c:pt idx="403">
                  <c:v>5.1950001716613796</c:v>
                </c:pt>
                <c:pt idx="404">
                  <c:v>5.1820001602172896</c:v>
                </c:pt>
                <c:pt idx="405">
                  <c:v>5.1810002326965297</c:v>
                </c:pt>
                <c:pt idx="406">
                  <c:v>5.1750001907348597</c:v>
                </c:pt>
                <c:pt idx="407">
                  <c:v>5.15100002288818</c:v>
                </c:pt>
                <c:pt idx="408">
                  <c:v>5.0739998817443803</c:v>
                </c:pt>
                <c:pt idx="409">
                  <c:v>5.0739998817443803</c:v>
                </c:pt>
                <c:pt idx="410">
                  <c:v>5.0409998893737802</c:v>
                </c:pt>
                <c:pt idx="411">
                  <c:v>5.0110001564025897</c:v>
                </c:pt>
                <c:pt idx="412">
                  <c:v>5.0040001869201696</c:v>
                </c:pt>
                <c:pt idx="413">
                  <c:v>4.9619998931884801</c:v>
                </c:pt>
                <c:pt idx="414">
                  <c:v>4.9549999237060502</c:v>
                </c:pt>
                <c:pt idx="415">
                  <c:v>4.8289999961853001</c:v>
                </c:pt>
                <c:pt idx="416">
                  <c:v>4.8049998283386204</c:v>
                </c:pt>
                <c:pt idx="417">
                  <c:v>4.7750000953674299</c:v>
                </c:pt>
                <c:pt idx="418">
                  <c:v>4.7350001335143999</c:v>
                </c:pt>
                <c:pt idx="419">
                  <c:v>4.7140002250671396</c:v>
                </c:pt>
                <c:pt idx="420">
                  <c:v>4.7090001106262198</c:v>
                </c:pt>
                <c:pt idx="421">
                  <c:v>4.6950001716613796</c:v>
                </c:pt>
                <c:pt idx="422">
                  <c:v>4.6919999122619602</c:v>
                </c:pt>
                <c:pt idx="423">
                  <c:v>4.6440000534057599</c:v>
                </c:pt>
                <c:pt idx="424">
                  <c:v>4.6079998016357404</c:v>
                </c:pt>
                <c:pt idx="425">
                  <c:v>4.5739998817443803</c:v>
                </c:pt>
                <c:pt idx="426">
                  <c:v>4.55299997329712</c:v>
                </c:pt>
                <c:pt idx="427">
                  <c:v>4.5500001907348597</c:v>
                </c:pt>
                <c:pt idx="428">
                  <c:v>4.5450000762939498</c:v>
                </c:pt>
                <c:pt idx="429">
                  <c:v>4.5349998474121103</c:v>
                </c:pt>
                <c:pt idx="430">
                  <c:v>4.5139999389648402</c:v>
                </c:pt>
                <c:pt idx="431">
                  <c:v>4.4970002174377397</c:v>
                </c:pt>
                <c:pt idx="432">
                  <c:v>4.4650001525878897</c:v>
                </c:pt>
                <c:pt idx="433">
                  <c:v>4.46000003814697</c:v>
                </c:pt>
                <c:pt idx="434">
                  <c:v>4.4400000572204599</c:v>
                </c:pt>
                <c:pt idx="435">
                  <c:v>4.3759999275207502</c:v>
                </c:pt>
                <c:pt idx="436">
                  <c:v>4.3150000572204599</c:v>
                </c:pt>
                <c:pt idx="437">
                  <c:v>4.2919998168945304</c:v>
                </c:pt>
                <c:pt idx="438">
                  <c:v>4.2909998893737802</c:v>
                </c:pt>
                <c:pt idx="439">
                  <c:v>4.2859997749328604</c:v>
                </c:pt>
                <c:pt idx="440">
                  <c:v>4.2800002098083496</c:v>
                </c:pt>
                <c:pt idx="441">
                  <c:v>4.1900000572204599</c:v>
                </c:pt>
                <c:pt idx="442">
                  <c:v>4.1799998283386204</c:v>
                </c:pt>
                <c:pt idx="443">
                  <c:v>4.1680002212524396</c:v>
                </c:pt>
                <c:pt idx="444">
                  <c:v>4.1389999389648402</c:v>
                </c:pt>
                <c:pt idx="445">
                  <c:v>4.1199998855590803</c:v>
                </c:pt>
                <c:pt idx="446">
                  <c:v>4.0960001945495597</c:v>
                </c:pt>
                <c:pt idx="447">
                  <c:v>4.0809998512268102</c:v>
                </c:pt>
                <c:pt idx="448">
                  <c:v>4.03200006484985</c:v>
                </c:pt>
                <c:pt idx="449">
                  <c:v>4.0279998779296902</c:v>
                </c:pt>
                <c:pt idx="450">
                  <c:v>3.9700000286102299</c:v>
                </c:pt>
                <c:pt idx="451">
                  <c:v>3.9360001087188698</c:v>
                </c:pt>
                <c:pt idx="452">
                  <c:v>3.875</c:v>
                </c:pt>
                <c:pt idx="453">
                  <c:v>3.8080000877380402</c:v>
                </c:pt>
                <c:pt idx="454">
                  <c:v>3.7950000762939502</c:v>
                </c:pt>
                <c:pt idx="455">
                  <c:v>3.7939999103546098</c:v>
                </c:pt>
                <c:pt idx="456">
                  <c:v>3.7660000324249299</c:v>
                </c:pt>
                <c:pt idx="457">
                  <c:v>3.65700006484985</c:v>
                </c:pt>
                <c:pt idx="458">
                  <c:v>3.6440000534057599</c:v>
                </c:pt>
                <c:pt idx="459">
                  <c:v>3.6029999256134002</c:v>
                </c:pt>
                <c:pt idx="460">
                  <c:v>3.59299993515015</c:v>
                </c:pt>
                <c:pt idx="461">
                  <c:v>3.5910000801086399</c:v>
                </c:pt>
                <c:pt idx="462">
                  <c:v>3.5329999923706099</c:v>
                </c:pt>
                <c:pt idx="463">
                  <c:v>3.5069999694824201</c:v>
                </c:pt>
                <c:pt idx="464">
                  <c:v>3.4949998855590798</c:v>
                </c:pt>
                <c:pt idx="465">
                  <c:v>3.4709999561309801</c:v>
                </c:pt>
                <c:pt idx="466">
                  <c:v>3.4619998931884801</c:v>
                </c:pt>
                <c:pt idx="467">
                  <c:v>3.34899997711182</c:v>
                </c:pt>
                <c:pt idx="468">
                  <c:v>2.9049999713897701</c:v>
                </c:pt>
                <c:pt idx="469">
                  <c:v>2.6930000782012899</c:v>
                </c:pt>
                <c:pt idx="470">
                  <c:v>7.6319999999999997</c:v>
                </c:pt>
                <c:pt idx="471">
                  <c:v>7.5940000000000003</c:v>
                </c:pt>
                <c:pt idx="472">
                  <c:v>7.5549999999999997</c:v>
                </c:pt>
                <c:pt idx="473">
                  <c:v>7.4950000000000001</c:v>
                </c:pt>
                <c:pt idx="474">
                  <c:v>7.4870000000000001</c:v>
                </c:pt>
                <c:pt idx="475">
                  <c:v>7.4409999999999998</c:v>
                </c:pt>
                <c:pt idx="476">
                  <c:v>7.3280000000000003</c:v>
                </c:pt>
                <c:pt idx="477">
                  <c:v>7.3239999999999998</c:v>
                </c:pt>
                <c:pt idx="478">
                  <c:v>7.3140000000000001</c:v>
                </c:pt>
                <c:pt idx="479">
                  <c:v>7.2720000000000002</c:v>
                </c:pt>
                <c:pt idx="480">
                  <c:v>7.19</c:v>
                </c:pt>
                <c:pt idx="481">
                  <c:v>7.1390000000000002</c:v>
                </c:pt>
                <c:pt idx="482">
                  <c:v>7.0720000000000001</c:v>
                </c:pt>
                <c:pt idx="483">
                  <c:v>6.9770000000000003</c:v>
                </c:pt>
                <c:pt idx="484">
                  <c:v>6.9649999999999999</c:v>
                </c:pt>
                <c:pt idx="485">
                  <c:v>6.9269999999999996</c:v>
                </c:pt>
                <c:pt idx="486">
                  <c:v>6.91</c:v>
                </c:pt>
                <c:pt idx="487">
                  <c:v>6.8860000000000001</c:v>
                </c:pt>
                <c:pt idx="488">
                  <c:v>6.8140000000000001</c:v>
                </c:pt>
                <c:pt idx="489">
                  <c:v>6.7110000000000003</c:v>
                </c:pt>
                <c:pt idx="490">
                  <c:v>6.6269999999999998</c:v>
                </c:pt>
                <c:pt idx="491">
                  <c:v>6.4889999999999999</c:v>
                </c:pt>
                <c:pt idx="492">
                  <c:v>6.4880000000000004</c:v>
                </c:pt>
                <c:pt idx="493">
                  <c:v>6.476</c:v>
                </c:pt>
                <c:pt idx="494">
                  <c:v>6.4409999999999998</c:v>
                </c:pt>
                <c:pt idx="495">
                  <c:v>6.43</c:v>
                </c:pt>
                <c:pt idx="496">
                  <c:v>6.4189999999999996</c:v>
                </c:pt>
                <c:pt idx="497">
                  <c:v>6.3879999999999999</c:v>
                </c:pt>
                <c:pt idx="498">
                  <c:v>6.3819999999999997</c:v>
                </c:pt>
                <c:pt idx="499">
                  <c:v>6.3789999999999996</c:v>
                </c:pt>
                <c:pt idx="500">
                  <c:v>6.3739999999999997</c:v>
                </c:pt>
                <c:pt idx="501">
                  <c:v>6.3710000000000004</c:v>
                </c:pt>
                <c:pt idx="502">
                  <c:v>6.343</c:v>
                </c:pt>
                <c:pt idx="503">
                  <c:v>6.3220000000000001</c:v>
                </c:pt>
                <c:pt idx="504">
                  <c:v>6.31</c:v>
                </c:pt>
                <c:pt idx="505">
                  <c:v>6.26</c:v>
                </c:pt>
                <c:pt idx="506">
                  <c:v>6.1920000000000002</c:v>
                </c:pt>
                <c:pt idx="507">
                  <c:v>6.173</c:v>
                </c:pt>
                <c:pt idx="508">
                  <c:v>6.1669999999999998</c:v>
                </c:pt>
                <c:pt idx="509">
                  <c:v>6.141</c:v>
                </c:pt>
                <c:pt idx="510">
                  <c:v>6.1230000000000002</c:v>
                </c:pt>
                <c:pt idx="511">
                  <c:v>6.1050000000000004</c:v>
                </c:pt>
                <c:pt idx="512">
                  <c:v>6.0960000000000001</c:v>
                </c:pt>
                <c:pt idx="513">
                  <c:v>6.0830000000000002</c:v>
                </c:pt>
                <c:pt idx="514">
                  <c:v>6.0720000000000001</c:v>
                </c:pt>
                <c:pt idx="515">
                  <c:v>6</c:v>
                </c:pt>
                <c:pt idx="516">
                  <c:v>5.9729999999999999</c:v>
                </c:pt>
                <c:pt idx="517">
                  <c:v>5.9560000000000004</c:v>
                </c:pt>
                <c:pt idx="518">
                  <c:v>5.952</c:v>
                </c:pt>
                <c:pt idx="519">
                  <c:v>5.9480000000000004</c:v>
                </c:pt>
                <c:pt idx="520">
                  <c:v>5.9450000000000003</c:v>
                </c:pt>
                <c:pt idx="521">
                  <c:v>5.9329999999999998</c:v>
                </c:pt>
                <c:pt idx="522">
                  <c:v>5.915</c:v>
                </c:pt>
                <c:pt idx="523">
                  <c:v>5.891</c:v>
                </c:pt>
                <c:pt idx="524">
                  <c:v>5.89</c:v>
                </c:pt>
                <c:pt idx="525">
                  <c:v>5.875</c:v>
                </c:pt>
                <c:pt idx="526">
                  <c:v>5.835</c:v>
                </c:pt>
                <c:pt idx="527">
                  <c:v>5.81</c:v>
                </c:pt>
                <c:pt idx="528">
                  <c:v>5.79</c:v>
                </c:pt>
                <c:pt idx="529">
                  <c:v>5.7619999999999996</c:v>
                </c:pt>
                <c:pt idx="530">
                  <c:v>5.7519999999999998</c:v>
                </c:pt>
                <c:pt idx="531">
                  <c:v>5.7389999999999999</c:v>
                </c:pt>
                <c:pt idx="532">
                  <c:v>5.681</c:v>
                </c:pt>
                <c:pt idx="533">
                  <c:v>5.6630000000000003</c:v>
                </c:pt>
                <c:pt idx="534">
                  <c:v>5.6619999999999999</c:v>
                </c:pt>
                <c:pt idx="535">
                  <c:v>5.64</c:v>
                </c:pt>
                <c:pt idx="536">
                  <c:v>5.6360000000000001</c:v>
                </c:pt>
                <c:pt idx="537">
                  <c:v>5.62</c:v>
                </c:pt>
                <c:pt idx="538">
                  <c:v>5.5659999999999998</c:v>
                </c:pt>
                <c:pt idx="539">
                  <c:v>5.524</c:v>
                </c:pt>
                <c:pt idx="540">
                  <c:v>5.5039999999999996</c:v>
                </c:pt>
                <c:pt idx="541">
                  <c:v>5.4829999999999997</c:v>
                </c:pt>
                <c:pt idx="542">
                  <c:v>5.4829999999999997</c:v>
                </c:pt>
                <c:pt idx="543">
                  <c:v>5.4720000000000004</c:v>
                </c:pt>
                <c:pt idx="544">
                  <c:v>5.43</c:v>
                </c:pt>
                <c:pt idx="545">
                  <c:v>5.41</c:v>
                </c:pt>
                <c:pt idx="546">
                  <c:v>5.3979999999999997</c:v>
                </c:pt>
                <c:pt idx="547">
                  <c:v>5.3579999999999997</c:v>
                </c:pt>
                <c:pt idx="548">
                  <c:v>5.3579999999999997</c:v>
                </c:pt>
                <c:pt idx="549">
                  <c:v>5.3470000000000004</c:v>
                </c:pt>
                <c:pt idx="550">
                  <c:v>5.3209999999999997</c:v>
                </c:pt>
                <c:pt idx="551">
                  <c:v>5.3019999999999996</c:v>
                </c:pt>
                <c:pt idx="552">
                  <c:v>5.2949999999999999</c:v>
                </c:pt>
                <c:pt idx="553">
                  <c:v>5.2539999999999996</c:v>
                </c:pt>
                <c:pt idx="554">
                  <c:v>5.2460000000000004</c:v>
                </c:pt>
                <c:pt idx="555">
                  <c:v>5.2009999999999996</c:v>
                </c:pt>
                <c:pt idx="556">
                  <c:v>5.1989999999999998</c:v>
                </c:pt>
                <c:pt idx="557">
                  <c:v>5.1849999999999996</c:v>
                </c:pt>
                <c:pt idx="558">
                  <c:v>5.1609999999999996</c:v>
                </c:pt>
                <c:pt idx="559">
                  <c:v>5.1550000000000002</c:v>
                </c:pt>
                <c:pt idx="560">
                  <c:v>5.1310000000000002</c:v>
                </c:pt>
                <c:pt idx="561">
                  <c:v>5.1289999999999996</c:v>
                </c:pt>
                <c:pt idx="562">
                  <c:v>5.125</c:v>
                </c:pt>
                <c:pt idx="563">
                  <c:v>5.1029999999999998</c:v>
                </c:pt>
                <c:pt idx="564">
                  <c:v>5.093</c:v>
                </c:pt>
                <c:pt idx="565">
                  <c:v>5.0819999999999999</c:v>
                </c:pt>
                <c:pt idx="566">
                  <c:v>4.9820000000000002</c:v>
                </c:pt>
                <c:pt idx="567">
                  <c:v>4.9749999999999996</c:v>
                </c:pt>
                <c:pt idx="568">
                  <c:v>4.9329999999999998</c:v>
                </c:pt>
                <c:pt idx="569">
                  <c:v>4.88</c:v>
                </c:pt>
                <c:pt idx="570">
                  <c:v>4.806</c:v>
                </c:pt>
                <c:pt idx="571">
                  <c:v>4.758</c:v>
                </c:pt>
                <c:pt idx="572">
                  <c:v>4.7430000000000003</c:v>
                </c:pt>
                <c:pt idx="573">
                  <c:v>4.7240000000000002</c:v>
                </c:pt>
                <c:pt idx="574">
                  <c:v>4.7069999999999999</c:v>
                </c:pt>
                <c:pt idx="575">
                  <c:v>4.6710000000000003</c:v>
                </c:pt>
                <c:pt idx="576">
                  <c:v>4.657</c:v>
                </c:pt>
                <c:pt idx="577">
                  <c:v>4.6310000000000002</c:v>
                </c:pt>
                <c:pt idx="578">
                  <c:v>4.6230000000000002</c:v>
                </c:pt>
                <c:pt idx="579">
                  <c:v>4.5919999999999996</c:v>
                </c:pt>
                <c:pt idx="580">
                  <c:v>4.5860000000000003</c:v>
                </c:pt>
                <c:pt idx="581">
                  <c:v>4.5709999999999997</c:v>
                </c:pt>
                <c:pt idx="582">
                  <c:v>4.5590000000000002</c:v>
                </c:pt>
                <c:pt idx="583">
                  <c:v>4.5</c:v>
                </c:pt>
                <c:pt idx="584">
                  <c:v>4.4710000000000001</c:v>
                </c:pt>
                <c:pt idx="585">
                  <c:v>4.4560000000000004</c:v>
                </c:pt>
                <c:pt idx="586">
                  <c:v>4.4470000000000001</c:v>
                </c:pt>
                <c:pt idx="587">
                  <c:v>4.4409999999999998</c:v>
                </c:pt>
                <c:pt idx="588">
                  <c:v>4.4329999999999998</c:v>
                </c:pt>
                <c:pt idx="589">
                  <c:v>4.4240000000000004</c:v>
                </c:pt>
                <c:pt idx="590">
                  <c:v>4.4189999999999996</c:v>
                </c:pt>
                <c:pt idx="591">
                  <c:v>4.4169999999999998</c:v>
                </c:pt>
                <c:pt idx="592">
                  <c:v>4.41</c:v>
                </c:pt>
                <c:pt idx="593">
                  <c:v>4.3769999999999998</c:v>
                </c:pt>
                <c:pt idx="594">
                  <c:v>4.3559999999999999</c:v>
                </c:pt>
                <c:pt idx="595">
                  <c:v>4.3499999999999996</c:v>
                </c:pt>
                <c:pt idx="596">
                  <c:v>4.34</c:v>
                </c:pt>
                <c:pt idx="597">
                  <c:v>4.3209999999999997</c:v>
                </c:pt>
                <c:pt idx="598">
                  <c:v>4.3079999999999998</c:v>
                </c:pt>
                <c:pt idx="599">
                  <c:v>4.3010000000000002</c:v>
                </c:pt>
                <c:pt idx="600">
                  <c:v>4.2450000000000001</c:v>
                </c:pt>
                <c:pt idx="601">
                  <c:v>4.1900000000000004</c:v>
                </c:pt>
                <c:pt idx="602">
                  <c:v>4.1660000000000004</c:v>
                </c:pt>
                <c:pt idx="603">
                  <c:v>4.1609999999999996</c:v>
                </c:pt>
                <c:pt idx="604">
                  <c:v>4.141</c:v>
                </c:pt>
                <c:pt idx="605">
                  <c:v>4.1390000000000002</c:v>
                </c:pt>
                <c:pt idx="606">
                  <c:v>4.1029999999999998</c:v>
                </c:pt>
                <c:pt idx="607">
                  <c:v>3.9990000000000001</c:v>
                </c:pt>
                <c:pt idx="608">
                  <c:v>3.964</c:v>
                </c:pt>
                <c:pt idx="609">
                  <c:v>3.8079999999999998</c:v>
                </c:pt>
                <c:pt idx="610">
                  <c:v>3.7949999999999999</c:v>
                </c:pt>
                <c:pt idx="611">
                  <c:v>3.774</c:v>
                </c:pt>
                <c:pt idx="612">
                  <c:v>3.6920000000000002</c:v>
                </c:pt>
                <c:pt idx="613">
                  <c:v>3.6320000000000001</c:v>
                </c:pt>
                <c:pt idx="614">
                  <c:v>3.59</c:v>
                </c:pt>
                <c:pt idx="615">
                  <c:v>3.5870000000000002</c:v>
                </c:pt>
                <c:pt idx="616">
                  <c:v>3.5819999999999999</c:v>
                </c:pt>
                <c:pt idx="617">
                  <c:v>3.4950000000000001</c:v>
                </c:pt>
                <c:pt idx="618">
                  <c:v>3.4620000000000002</c:v>
                </c:pt>
                <c:pt idx="619">
                  <c:v>3.4079999999999999</c:v>
                </c:pt>
                <c:pt idx="620">
                  <c:v>3.355</c:v>
                </c:pt>
                <c:pt idx="621">
                  <c:v>3.3029999999999999</c:v>
                </c:pt>
                <c:pt idx="622">
                  <c:v>3.254</c:v>
                </c:pt>
                <c:pt idx="623">
                  <c:v>3.0830000000000002</c:v>
                </c:pt>
                <c:pt idx="624">
                  <c:v>2.9049999999999998</c:v>
                </c:pt>
                <c:pt idx="625">
                  <c:v>7.7690000000000001</c:v>
                </c:pt>
                <c:pt idx="626">
                  <c:v>7.6</c:v>
                </c:pt>
                <c:pt idx="627">
                  <c:v>7.5540000000000003</c:v>
                </c:pt>
                <c:pt idx="628">
                  <c:v>7.4939999999999998</c:v>
                </c:pt>
                <c:pt idx="629">
                  <c:v>7.4880000000000004</c:v>
                </c:pt>
                <c:pt idx="630">
                  <c:v>7.48</c:v>
                </c:pt>
                <c:pt idx="631">
                  <c:v>7.343</c:v>
                </c:pt>
                <c:pt idx="632">
                  <c:v>7.3070000000000004</c:v>
                </c:pt>
                <c:pt idx="633">
                  <c:v>7.2779999999999996</c:v>
                </c:pt>
                <c:pt idx="634">
                  <c:v>7.2460000000000004</c:v>
                </c:pt>
                <c:pt idx="635">
                  <c:v>7.2279999999999998</c:v>
                </c:pt>
                <c:pt idx="636">
                  <c:v>7.1669999999999998</c:v>
                </c:pt>
                <c:pt idx="637">
                  <c:v>7.1390000000000002</c:v>
                </c:pt>
                <c:pt idx="638">
                  <c:v>7.09</c:v>
                </c:pt>
                <c:pt idx="639">
                  <c:v>7.0540000000000003</c:v>
                </c:pt>
                <c:pt idx="640">
                  <c:v>7.0209999999999999</c:v>
                </c:pt>
                <c:pt idx="641">
                  <c:v>6.9850000000000003</c:v>
                </c:pt>
                <c:pt idx="642">
                  <c:v>6.923</c:v>
                </c:pt>
                <c:pt idx="643">
                  <c:v>6.8920000000000003</c:v>
                </c:pt>
                <c:pt idx="644">
                  <c:v>6.8520000000000003</c:v>
                </c:pt>
                <c:pt idx="645">
                  <c:v>6.8250000000000002</c:v>
                </c:pt>
                <c:pt idx="646">
                  <c:v>6.726</c:v>
                </c:pt>
                <c:pt idx="647">
                  <c:v>6.5949999999999998</c:v>
                </c:pt>
                <c:pt idx="648">
                  <c:v>6.5919999999999996</c:v>
                </c:pt>
                <c:pt idx="649">
                  <c:v>6.4459999999999997</c:v>
                </c:pt>
                <c:pt idx="650">
                  <c:v>6.444</c:v>
                </c:pt>
                <c:pt idx="651">
                  <c:v>6.4359999999999999</c:v>
                </c:pt>
                <c:pt idx="652">
                  <c:v>6.375</c:v>
                </c:pt>
                <c:pt idx="653">
                  <c:v>6.3739999999999997</c:v>
                </c:pt>
                <c:pt idx="654">
                  <c:v>6.3540000000000001</c:v>
                </c:pt>
                <c:pt idx="655">
                  <c:v>6.3209999999999997</c:v>
                </c:pt>
                <c:pt idx="656">
                  <c:v>6.3</c:v>
                </c:pt>
                <c:pt idx="657">
                  <c:v>6.2930000000000001</c:v>
                </c:pt>
                <c:pt idx="658">
                  <c:v>6.2619999999999996</c:v>
                </c:pt>
                <c:pt idx="659">
                  <c:v>6.2530000000000001</c:v>
                </c:pt>
                <c:pt idx="660">
                  <c:v>6.2229999999999999</c:v>
                </c:pt>
                <c:pt idx="661">
                  <c:v>6.1989999999999998</c:v>
                </c:pt>
                <c:pt idx="662">
                  <c:v>6.1980000000000004</c:v>
                </c:pt>
                <c:pt idx="663">
                  <c:v>6.1920000000000002</c:v>
                </c:pt>
                <c:pt idx="664">
                  <c:v>6.1820000000000004</c:v>
                </c:pt>
                <c:pt idx="665">
                  <c:v>6.1740000000000004</c:v>
                </c:pt>
                <c:pt idx="666">
                  <c:v>6.149</c:v>
                </c:pt>
                <c:pt idx="667">
                  <c:v>6.125</c:v>
                </c:pt>
                <c:pt idx="668">
                  <c:v>6.1180000000000003</c:v>
                </c:pt>
                <c:pt idx="669">
                  <c:v>6.1050000000000004</c:v>
                </c:pt>
                <c:pt idx="670">
                  <c:v>6.1</c:v>
                </c:pt>
                <c:pt idx="671">
                  <c:v>6.0860000000000003</c:v>
                </c:pt>
                <c:pt idx="672">
                  <c:v>6.07</c:v>
                </c:pt>
                <c:pt idx="673">
                  <c:v>6.0460000000000003</c:v>
                </c:pt>
                <c:pt idx="674">
                  <c:v>6.0279999999999996</c:v>
                </c:pt>
                <c:pt idx="675">
                  <c:v>6.0209999999999999</c:v>
                </c:pt>
                <c:pt idx="676">
                  <c:v>6.008</c:v>
                </c:pt>
                <c:pt idx="677">
                  <c:v>5.94</c:v>
                </c:pt>
                <c:pt idx="678">
                  <c:v>5.8949999999999996</c:v>
                </c:pt>
                <c:pt idx="679">
                  <c:v>5.8929999999999998</c:v>
                </c:pt>
                <c:pt idx="680">
                  <c:v>5.89</c:v>
                </c:pt>
                <c:pt idx="681">
                  <c:v>5.8879999999999999</c:v>
                </c:pt>
                <c:pt idx="682">
                  <c:v>5.8860000000000001</c:v>
                </c:pt>
                <c:pt idx="683">
                  <c:v>5.86</c:v>
                </c:pt>
                <c:pt idx="684">
                  <c:v>5.8090000000000002</c:v>
                </c:pt>
                <c:pt idx="685">
                  <c:v>5.7789999999999999</c:v>
                </c:pt>
                <c:pt idx="686">
                  <c:v>5.758</c:v>
                </c:pt>
                <c:pt idx="687">
                  <c:v>5.7430000000000003</c:v>
                </c:pt>
                <c:pt idx="688">
                  <c:v>5.718</c:v>
                </c:pt>
                <c:pt idx="689">
                  <c:v>5.6970000000000001</c:v>
                </c:pt>
                <c:pt idx="690">
                  <c:v>5.6929999999999996</c:v>
                </c:pt>
                <c:pt idx="691">
                  <c:v>5.6529999999999996</c:v>
                </c:pt>
                <c:pt idx="692">
                  <c:v>5.6479999999999997</c:v>
                </c:pt>
                <c:pt idx="693">
                  <c:v>5.6310000000000002</c:v>
                </c:pt>
                <c:pt idx="694">
                  <c:v>5.6029999999999998</c:v>
                </c:pt>
                <c:pt idx="695">
                  <c:v>5.5289999999999999</c:v>
                </c:pt>
                <c:pt idx="696">
                  <c:v>5.5250000000000004</c:v>
                </c:pt>
                <c:pt idx="697">
                  <c:v>5.5229999999999997</c:v>
                </c:pt>
                <c:pt idx="698">
                  <c:v>5.4669999999999996</c:v>
                </c:pt>
                <c:pt idx="699">
                  <c:v>5.4320000000000004</c:v>
                </c:pt>
                <c:pt idx="700">
                  <c:v>5.43</c:v>
                </c:pt>
                <c:pt idx="701">
                  <c:v>5.4249999999999998</c:v>
                </c:pt>
                <c:pt idx="702">
                  <c:v>5.3860000000000001</c:v>
                </c:pt>
                <c:pt idx="703">
                  <c:v>5.3730000000000002</c:v>
                </c:pt>
                <c:pt idx="704">
                  <c:v>5.3390000000000004</c:v>
                </c:pt>
                <c:pt idx="705">
                  <c:v>5.3230000000000004</c:v>
                </c:pt>
                <c:pt idx="706">
                  <c:v>5.2869999999999999</c:v>
                </c:pt>
                <c:pt idx="707">
                  <c:v>5.2850000000000001</c:v>
                </c:pt>
                <c:pt idx="708">
                  <c:v>5.274</c:v>
                </c:pt>
                <c:pt idx="709">
                  <c:v>5.2649999999999997</c:v>
                </c:pt>
                <c:pt idx="710">
                  <c:v>5.2610000000000001</c:v>
                </c:pt>
                <c:pt idx="711">
                  <c:v>5.2469999999999999</c:v>
                </c:pt>
                <c:pt idx="712">
                  <c:v>5.2110000000000003</c:v>
                </c:pt>
                <c:pt idx="713">
                  <c:v>5.2080000000000002</c:v>
                </c:pt>
                <c:pt idx="714">
                  <c:v>5.2080000000000002</c:v>
                </c:pt>
                <c:pt idx="715">
                  <c:v>5.1970000000000001</c:v>
                </c:pt>
                <c:pt idx="716">
                  <c:v>5.1920000000000002</c:v>
                </c:pt>
                <c:pt idx="717">
                  <c:v>5.1909999999999998</c:v>
                </c:pt>
                <c:pt idx="718">
                  <c:v>5.1749999999999998</c:v>
                </c:pt>
                <c:pt idx="719">
                  <c:v>5.0819999999999999</c:v>
                </c:pt>
                <c:pt idx="720">
                  <c:v>5.0439999999999996</c:v>
                </c:pt>
                <c:pt idx="721">
                  <c:v>5.0110000000000001</c:v>
                </c:pt>
                <c:pt idx="722">
                  <c:v>4.9960000000000004</c:v>
                </c:pt>
                <c:pt idx="723">
                  <c:v>4.944</c:v>
                </c:pt>
                <c:pt idx="724">
                  <c:v>4.9130000000000003</c:v>
                </c:pt>
                <c:pt idx="725">
                  <c:v>4.9059999999999997</c:v>
                </c:pt>
                <c:pt idx="726">
                  <c:v>4.883</c:v>
                </c:pt>
                <c:pt idx="727">
                  <c:v>4.8120000000000003</c:v>
                </c:pt>
                <c:pt idx="728">
                  <c:v>4.7990000000000004</c:v>
                </c:pt>
                <c:pt idx="729">
                  <c:v>4.7960000000000003</c:v>
                </c:pt>
                <c:pt idx="730">
                  <c:v>4.7220000000000004</c:v>
                </c:pt>
                <c:pt idx="731">
                  <c:v>4.7190000000000003</c:v>
                </c:pt>
                <c:pt idx="732">
                  <c:v>4.7069999999999999</c:v>
                </c:pt>
                <c:pt idx="733">
                  <c:v>4.7</c:v>
                </c:pt>
                <c:pt idx="734">
                  <c:v>4.6959999999999997</c:v>
                </c:pt>
                <c:pt idx="735">
                  <c:v>4.681</c:v>
                </c:pt>
                <c:pt idx="736">
                  <c:v>4.6680000000000001</c:v>
                </c:pt>
                <c:pt idx="737">
                  <c:v>4.6390000000000002</c:v>
                </c:pt>
                <c:pt idx="738">
                  <c:v>4.6280000000000001</c:v>
                </c:pt>
                <c:pt idx="739">
                  <c:v>4.5869999999999997</c:v>
                </c:pt>
                <c:pt idx="740">
                  <c:v>4.5590000000000002</c:v>
                </c:pt>
                <c:pt idx="741">
                  <c:v>4.548</c:v>
                </c:pt>
                <c:pt idx="742">
                  <c:v>4.5339999999999998</c:v>
                </c:pt>
                <c:pt idx="743">
                  <c:v>4.5190000000000001</c:v>
                </c:pt>
                <c:pt idx="744">
                  <c:v>4.516</c:v>
                </c:pt>
                <c:pt idx="745">
                  <c:v>4.5090000000000003</c:v>
                </c:pt>
                <c:pt idx="746">
                  <c:v>4.49</c:v>
                </c:pt>
                <c:pt idx="747">
                  <c:v>4.4660000000000002</c:v>
                </c:pt>
                <c:pt idx="748">
                  <c:v>4.4610000000000003</c:v>
                </c:pt>
                <c:pt idx="749">
                  <c:v>4.4560000000000004</c:v>
                </c:pt>
                <c:pt idx="750">
                  <c:v>4.4370000000000003</c:v>
                </c:pt>
                <c:pt idx="751">
                  <c:v>4.4180000000000001</c:v>
                </c:pt>
                <c:pt idx="752">
                  <c:v>4.3899999999999997</c:v>
                </c:pt>
                <c:pt idx="753">
                  <c:v>4.3739999999999997</c:v>
                </c:pt>
                <c:pt idx="754">
                  <c:v>4.3659999999999997</c:v>
                </c:pt>
                <c:pt idx="755">
                  <c:v>4.3600000000000003</c:v>
                </c:pt>
                <c:pt idx="756">
                  <c:v>4.3499999999999996</c:v>
                </c:pt>
                <c:pt idx="757">
                  <c:v>4.3319999999999999</c:v>
                </c:pt>
                <c:pt idx="758">
                  <c:v>4.2859999999999996</c:v>
                </c:pt>
                <c:pt idx="759">
                  <c:v>4.2119999999999997</c:v>
                </c:pt>
                <c:pt idx="760">
                  <c:v>4.1890000000000001</c:v>
                </c:pt>
                <c:pt idx="761">
                  <c:v>4.1660000000000004</c:v>
                </c:pt>
                <c:pt idx="762">
                  <c:v>4.1070000000000002</c:v>
                </c:pt>
                <c:pt idx="763">
                  <c:v>4.085</c:v>
                </c:pt>
                <c:pt idx="764">
                  <c:v>4.0149999999999997</c:v>
                </c:pt>
                <c:pt idx="765">
                  <c:v>3.9750000000000001</c:v>
                </c:pt>
                <c:pt idx="766">
                  <c:v>3.9729999999999999</c:v>
                </c:pt>
                <c:pt idx="767">
                  <c:v>3.9329999999999998</c:v>
                </c:pt>
                <c:pt idx="768">
                  <c:v>3.802</c:v>
                </c:pt>
                <c:pt idx="769">
                  <c:v>3.7749999999999999</c:v>
                </c:pt>
                <c:pt idx="770">
                  <c:v>3.6629999999999998</c:v>
                </c:pt>
                <c:pt idx="771">
                  <c:v>3.597</c:v>
                </c:pt>
                <c:pt idx="772">
                  <c:v>3.488</c:v>
                </c:pt>
                <c:pt idx="773">
                  <c:v>3.4620000000000002</c:v>
                </c:pt>
                <c:pt idx="774">
                  <c:v>3.41</c:v>
                </c:pt>
                <c:pt idx="775">
                  <c:v>3.38</c:v>
                </c:pt>
                <c:pt idx="776">
                  <c:v>3.3340000000000001</c:v>
                </c:pt>
                <c:pt idx="777">
                  <c:v>3.2309999999999999</c:v>
                </c:pt>
                <c:pt idx="778">
                  <c:v>3.2029999999999998</c:v>
                </c:pt>
                <c:pt idx="779">
                  <c:v>3.0830000000000002</c:v>
                </c:pt>
                <c:pt idx="780">
                  <c:v>2.8530000000000002</c:v>
                </c:pt>
                <c:pt idx="781">
                  <c:v>7.8419999999999996</c:v>
                </c:pt>
                <c:pt idx="782">
                  <c:v>7.62</c:v>
                </c:pt>
                <c:pt idx="783">
                  <c:v>7.5709999999999997</c:v>
                </c:pt>
                <c:pt idx="784">
                  <c:v>7.5540000000000003</c:v>
                </c:pt>
                <c:pt idx="785">
                  <c:v>7.4640000000000004</c:v>
                </c:pt>
                <c:pt idx="786">
                  <c:v>7.3920000000000003</c:v>
                </c:pt>
                <c:pt idx="787">
                  <c:v>7.3630000000000004</c:v>
                </c:pt>
                <c:pt idx="788">
                  <c:v>7.3239999999999998</c:v>
                </c:pt>
                <c:pt idx="789">
                  <c:v>7.2770000000000001</c:v>
                </c:pt>
                <c:pt idx="790">
                  <c:v>7.2679999999999998</c:v>
                </c:pt>
                <c:pt idx="791">
                  <c:v>7.1829999999999998</c:v>
                </c:pt>
                <c:pt idx="792">
                  <c:v>7.157</c:v>
                </c:pt>
                <c:pt idx="793">
                  <c:v>7.1550000000000002</c:v>
                </c:pt>
                <c:pt idx="794">
                  <c:v>7.1029999999999998</c:v>
                </c:pt>
                <c:pt idx="795">
                  <c:v>7.085</c:v>
                </c:pt>
                <c:pt idx="796">
                  <c:v>7.069</c:v>
                </c:pt>
                <c:pt idx="797">
                  <c:v>7.0640000000000001</c:v>
                </c:pt>
                <c:pt idx="798">
                  <c:v>6.9649999999999999</c:v>
                </c:pt>
                <c:pt idx="799">
                  <c:v>6.9509999999999996</c:v>
                </c:pt>
                <c:pt idx="800">
                  <c:v>6.8339999999999996</c:v>
                </c:pt>
                <c:pt idx="801">
                  <c:v>6.69</c:v>
                </c:pt>
                <c:pt idx="802">
                  <c:v>6.6470000000000002</c:v>
                </c:pt>
                <c:pt idx="803">
                  <c:v>6.6020000000000003</c:v>
                </c:pt>
                <c:pt idx="804">
                  <c:v>6.5839999999999996</c:v>
                </c:pt>
                <c:pt idx="805">
                  <c:v>6.5609999999999999</c:v>
                </c:pt>
                <c:pt idx="806">
                  <c:v>6.4939999999999998</c:v>
                </c:pt>
                <c:pt idx="807">
                  <c:v>6.4909999999999997</c:v>
                </c:pt>
                <c:pt idx="808">
                  <c:v>6.4829999999999997</c:v>
                </c:pt>
                <c:pt idx="809">
                  <c:v>6.4610000000000003</c:v>
                </c:pt>
                <c:pt idx="810">
                  <c:v>6.4349999999999996</c:v>
                </c:pt>
                <c:pt idx="811">
                  <c:v>6.431</c:v>
                </c:pt>
                <c:pt idx="812">
                  <c:v>6.3769999999999998</c:v>
                </c:pt>
                <c:pt idx="813">
                  <c:v>6.3719999999999999</c:v>
                </c:pt>
                <c:pt idx="814">
                  <c:v>6.3310000000000004</c:v>
                </c:pt>
                <c:pt idx="815">
                  <c:v>6.33</c:v>
                </c:pt>
                <c:pt idx="816">
                  <c:v>6.3170000000000002</c:v>
                </c:pt>
                <c:pt idx="817">
                  <c:v>6.3090000000000002</c:v>
                </c:pt>
                <c:pt idx="818">
                  <c:v>6.2549999999999999</c:v>
                </c:pt>
                <c:pt idx="819">
                  <c:v>6.2229999999999999</c:v>
                </c:pt>
                <c:pt idx="820">
                  <c:v>6.1890000000000001</c:v>
                </c:pt>
                <c:pt idx="821">
                  <c:v>6.18</c:v>
                </c:pt>
                <c:pt idx="822">
                  <c:v>6.1790000000000003</c:v>
                </c:pt>
                <c:pt idx="823">
                  <c:v>6.1719999999999997</c:v>
                </c:pt>
                <c:pt idx="824">
                  <c:v>6.1660000000000004</c:v>
                </c:pt>
                <c:pt idx="825">
                  <c:v>6.1520000000000001</c:v>
                </c:pt>
                <c:pt idx="826">
                  <c:v>6.14</c:v>
                </c:pt>
                <c:pt idx="827">
                  <c:v>6.1059999999999999</c:v>
                </c:pt>
                <c:pt idx="828">
                  <c:v>6.0780000000000003</c:v>
                </c:pt>
                <c:pt idx="829">
                  <c:v>6.0609999999999999</c:v>
                </c:pt>
                <c:pt idx="830">
                  <c:v>6.0490000000000004</c:v>
                </c:pt>
                <c:pt idx="831">
                  <c:v>6.032</c:v>
                </c:pt>
                <c:pt idx="832">
                  <c:v>6.0119999999999996</c:v>
                </c:pt>
                <c:pt idx="833">
                  <c:v>5.992</c:v>
                </c:pt>
                <c:pt idx="834">
                  <c:v>5.9850000000000003</c:v>
                </c:pt>
                <c:pt idx="835">
                  <c:v>5.9720000000000004</c:v>
                </c:pt>
                <c:pt idx="836">
                  <c:v>5.94</c:v>
                </c:pt>
                <c:pt idx="837">
                  <c:v>5.9290000000000003</c:v>
                </c:pt>
                <c:pt idx="838">
                  <c:v>5.9290000000000003</c:v>
                </c:pt>
                <c:pt idx="839">
                  <c:v>5.9189999999999996</c:v>
                </c:pt>
                <c:pt idx="840">
                  <c:v>5.8819999999999997</c:v>
                </c:pt>
                <c:pt idx="841">
                  <c:v>5.88</c:v>
                </c:pt>
                <c:pt idx="842">
                  <c:v>5.8449999999999998</c:v>
                </c:pt>
                <c:pt idx="843">
                  <c:v>5.84</c:v>
                </c:pt>
                <c:pt idx="844">
                  <c:v>5.8129999999999997</c:v>
                </c:pt>
                <c:pt idx="845">
                  <c:v>5.766</c:v>
                </c:pt>
                <c:pt idx="846">
                  <c:v>5.7640000000000002</c:v>
                </c:pt>
                <c:pt idx="847">
                  <c:v>5.7439999999999998</c:v>
                </c:pt>
                <c:pt idx="848">
                  <c:v>5.7229999999999999</c:v>
                </c:pt>
                <c:pt idx="849">
                  <c:v>5.7160000000000002</c:v>
                </c:pt>
                <c:pt idx="850">
                  <c:v>5.6769999999999996</c:v>
                </c:pt>
                <c:pt idx="851">
                  <c:v>5.6529999999999996</c:v>
                </c:pt>
                <c:pt idx="852">
                  <c:v>5.5810000000000004</c:v>
                </c:pt>
                <c:pt idx="853">
                  <c:v>5.5449999999999999</c:v>
                </c:pt>
                <c:pt idx="854">
                  <c:v>5.5359999999999996</c:v>
                </c:pt>
                <c:pt idx="855">
                  <c:v>5.5339999999999998</c:v>
                </c:pt>
                <c:pt idx="856">
                  <c:v>5.4770000000000003</c:v>
                </c:pt>
                <c:pt idx="857">
                  <c:v>5.4770000000000003</c:v>
                </c:pt>
                <c:pt idx="858">
                  <c:v>5.4660000000000002</c:v>
                </c:pt>
                <c:pt idx="859">
                  <c:v>5.4109999999999996</c:v>
                </c:pt>
                <c:pt idx="860">
                  <c:v>5.41</c:v>
                </c:pt>
                <c:pt idx="861">
                  <c:v>5.3840000000000003</c:v>
                </c:pt>
                <c:pt idx="862">
                  <c:v>5.3449999999999998</c:v>
                </c:pt>
                <c:pt idx="863">
                  <c:v>5.3419999999999996</c:v>
                </c:pt>
                <c:pt idx="864">
                  <c:v>5.3390000000000004</c:v>
                </c:pt>
                <c:pt idx="865">
                  <c:v>5.306</c:v>
                </c:pt>
                <c:pt idx="866">
                  <c:v>5.2830000000000004</c:v>
                </c:pt>
                <c:pt idx="867">
                  <c:v>5.2690000000000001</c:v>
                </c:pt>
                <c:pt idx="868">
                  <c:v>5.266</c:v>
                </c:pt>
                <c:pt idx="869">
                  <c:v>5.1980000000000004</c:v>
                </c:pt>
                <c:pt idx="870">
                  <c:v>5.1710000000000003</c:v>
                </c:pt>
                <c:pt idx="871">
                  <c:v>5.1420000000000003</c:v>
                </c:pt>
                <c:pt idx="872">
                  <c:v>5.1319999999999997</c:v>
                </c:pt>
                <c:pt idx="873">
                  <c:v>5.117</c:v>
                </c:pt>
                <c:pt idx="874">
                  <c:v>5.101</c:v>
                </c:pt>
                <c:pt idx="875">
                  <c:v>5.0880000000000001</c:v>
                </c:pt>
                <c:pt idx="876">
                  <c:v>5.0739999999999998</c:v>
                </c:pt>
                <c:pt idx="877">
                  <c:v>5.0659999999999998</c:v>
                </c:pt>
                <c:pt idx="878">
                  <c:v>5.0510000000000002</c:v>
                </c:pt>
                <c:pt idx="879">
                  <c:v>5.0449999999999999</c:v>
                </c:pt>
                <c:pt idx="880">
                  <c:v>5.03</c:v>
                </c:pt>
                <c:pt idx="881">
                  <c:v>5.0250000000000004</c:v>
                </c:pt>
                <c:pt idx="882">
                  <c:v>4.984</c:v>
                </c:pt>
                <c:pt idx="883">
                  <c:v>4.9560000000000004</c:v>
                </c:pt>
                <c:pt idx="884">
                  <c:v>4.9480000000000004</c:v>
                </c:pt>
                <c:pt idx="885">
                  <c:v>4.9340000000000002</c:v>
                </c:pt>
                <c:pt idx="886">
                  <c:v>4.9180000000000001</c:v>
                </c:pt>
                <c:pt idx="887">
                  <c:v>4.8920000000000003</c:v>
                </c:pt>
                <c:pt idx="888">
                  <c:v>4.891</c:v>
                </c:pt>
                <c:pt idx="889">
                  <c:v>4.8869999999999996</c:v>
                </c:pt>
                <c:pt idx="890">
                  <c:v>4.875</c:v>
                </c:pt>
                <c:pt idx="891">
                  <c:v>4.8540000000000001</c:v>
                </c:pt>
                <c:pt idx="892">
                  <c:v>4.8520000000000003</c:v>
                </c:pt>
                <c:pt idx="893">
                  <c:v>4.8339999999999996</c:v>
                </c:pt>
                <c:pt idx="894">
                  <c:v>4.83</c:v>
                </c:pt>
                <c:pt idx="895">
                  <c:v>4.7939999999999996</c:v>
                </c:pt>
                <c:pt idx="896">
                  <c:v>4.7590000000000003</c:v>
                </c:pt>
                <c:pt idx="897">
                  <c:v>4.7229999999999999</c:v>
                </c:pt>
                <c:pt idx="898">
                  <c:v>4.7210000000000001</c:v>
                </c:pt>
                <c:pt idx="899">
                  <c:v>4.6360000000000001</c:v>
                </c:pt>
                <c:pt idx="900">
                  <c:v>4.625</c:v>
                </c:pt>
                <c:pt idx="901">
                  <c:v>4.6070000000000002</c:v>
                </c:pt>
                <c:pt idx="902">
                  <c:v>4.5960000000000001</c:v>
                </c:pt>
                <c:pt idx="903">
                  <c:v>4.5839999999999996</c:v>
                </c:pt>
                <c:pt idx="904">
                  <c:v>4.5739999999999998</c:v>
                </c:pt>
                <c:pt idx="905">
                  <c:v>4.5170000000000003</c:v>
                </c:pt>
                <c:pt idx="906">
                  <c:v>4.4260000000000002</c:v>
                </c:pt>
                <c:pt idx="907">
                  <c:v>4.3949999999999996</c:v>
                </c:pt>
                <c:pt idx="908">
                  <c:v>4.3550000000000004</c:v>
                </c:pt>
                <c:pt idx="909">
                  <c:v>4.3250000000000002</c:v>
                </c:pt>
                <c:pt idx="910">
                  <c:v>4.3079999999999998</c:v>
                </c:pt>
                <c:pt idx="911">
                  <c:v>4.2889999999999997</c:v>
                </c:pt>
                <c:pt idx="912">
                  <c:v>4.2830000000000004</c:v>
                </c:pt>
                <c:pt idx="913">
                  <c:v>4.2750000000000004</c:v>
                </c:pt>
                <c:pt idx="914">
                  <c:v>4.2270000000000003</c:v>
                </c:pt>
                <c:pt idx="915">
                  <c:v>4.2080000000000002</c:v>
                </c:pt>
                <c:pt idx="916">
                  <c:v>4.1070000000000002</c:v>
                </c:pt>
                <c:pt idx="917">
                  <c:v>4.0730000000000004</c:v>
                </c:pt>
                <c:pt idx="918">
                  <c:v>3.8490000000000002</c:v>
                </c:pt>
                <c:pt idx="919">
                  <c:v>3.819</c:v>
                </c:pt>
                <c:pt idx="920">
                  <c:v>3.7749999999999999</c:v>
                </c:pt>
                <c:pt idx="921">
                  <c:v>3.6579999999999999</c:v>
                </c:pt>
                <c:pt idx="922">
                  <c:v>3.6230000000000002</c:v>
                </c:pt>
                <c:pt idx="923">
                  <c:v>3.6150000000000002</c:v>
                </c:pt>
                <c:pt idx="924">
                  <c:v>3.6</c:v>
                </c:pt>
                <c:pt idx="925">
                  <c:v>3.512</c:v>
                </c:pt>
                <c:pt idx="926">
                  <c:v>3.4670000000000001</c:v>
                </c:pt>
                <c:pt idx="927">
                  <c:v>3.415</c:v>
                </c:pt>
                <c:pt idx="928">
                  <c:v>3.145</c:v>
                </c:pt>
                <c:pt idx="929">
                  <c:v>2.5230000000000001</c:v>
                </c:pt>
              </c:numCache>
            </c:numRef>
          </c:xVal>
          <c:yVal>
            <c:numRef>
              <c:f>'HS and Trust'!$B$2:$B$931</c:f>
              <c:numCache>
                <c:formatCode>General</c:formatCode>
                <c:ptCount val="930"/>
                <c:pt idx="0">
                  <c:v>0.41977999999999999</c:v>
                </c:pt>
                <c:pt idx="1">
                  <c:v>0.14144999999999999</c:v>
                </c:pt>
                <c:pt idx="2">
                  <c:v>0.48357</c:v>
                </c:pt>
                <c:pt idx="3">
                  <c:v>0.36503000000000002</c:v>
                </c:pt>
                <c:pt idx="4">
                  <c:v>0.32956999999999997</c:v>
                </c:pt>
                <c:pt idx="5">
                  <c:v>0.41371999999999998</c:v>
                </c:pt>
                <c:pt idx="6">
                  <c:v>0.31813999999999998</c:v>
                </c:pt>
                <c:pt idx="7">
                  <c:v>0.43844</c:v>
                </c:pt>
                <c:pt idx="8">
                  <c:v>0.42921999999999999</c:v>
                </c:pt>
                <c:pt idx="9">
                  <c:v>0.35637000000000002</c:v>
                </c:pt>
                <c:pt idx="10">
                  <c:v>7.7850000000000003E-2</c:v>
                </c:pt>
                <c:pt idx="11">
                  <c:v>0.10582999999999999</c:v>
                </c:pt>
                <c:pt idx="12">
                  <c:v>0.18676000000000001</c:v>
                </c:pt>
                <c:pt idx="13">
                  <c:v>0.21312</c:v>
                </c:pt>
                <c:pt idx="14">
                  <c:v>0.15890000000000001</c:v>
                </c:pt>
                <c:pt idx="15">
                  <c:v>0.17521</c:v>
                </c:pt>
                <c:pt idx="16">
                  <c:v>0.37797999999999998</c:v>
                </c:pt>
                <c:pt idx="17">
                  <c:v>0.28703000000000001</c:v>
                </c:pt>
                <c:pt idx="18">
                  <c:v>0.22539999999999999</c:v>
                </c:pt>
                <c:pt idx="19">
                  <c:v>0.38583000000000001</c:v>
                </c:pt>
                <c:pt idx="20">
                  <c:v>0.32067000000000001</c:v>
                </c:pt>
                <c:pt idx="21">
                  <c:v>0.32523999999999997</c:v>
                </c:pt>
                <c:pt idx="22">
                  <c:v>0.11069</c:v>
                </c:pt>
                <c:pt idx="23">
                  <c:v>0.49209999999999998</c:v>
                </c:pt>
                <c:pt idx="24">
                  <c:v>9.2700000000000005E-2</c:v>
                </c:pt>
                <c:pt idx="25">
                  <c:v>0.21843000000000001</c:v>
                </c:pt>
                <c:pt idx="26">
                  <c:v>0.12869</c:v>
                </c:pt>
                <c:pt idx="27">
                  <c:v>0.52207999999999999</c:v>
                </c:pt>
                <c:pt idx="28">
                  <c:v>0.20646</c:v>
                </c:pt>
                <c:pt idx="29">
                  <c:v>8.4839999999999999E-2</c:v>
                </c:pt>
                <c:pt idx="30">
                  <c:v>2.6519999999999998E-2</c:v>
                </c:pt>
                <c:pt idx="31">
                  <c:v>0.24557999999999999</c:v>
                </c:pt>
                <c:pt idx="32">
                  <c:v>5.1200000000000002E-2</c:v>
                </c:pt>
                <c:pt idx="33">
                  <c:v>3.1870000000000002E-2</c:v>
                </c:pt>
                <c:pt idx="34">
                  <c:v>0.32523999999999997</c:v>
                </c:pt>
                <c:pt idx="35">
                  <c:v>6.3979999999999995E-2</c:v>
                </c:pt>
                <c:pt idx="36">
                  <c:v>0.13586000000000001</c:v>
                </c:pt>
                <c:pt idx="37">
                  <c:v>8.1290000000000001E-2</c:v>
                </c:pt>
                <c:pt idx="38">
                  <c:v>0.25608999999999998</c:v>
                </c:pt>
                <c:pt idx="39">
                  <c:v>0.13633000000000001</c:v>
                </c:pt>
                <c:pt idx="40">
                  <c:v>1.14E-2</c:v>
                </c:pt>
                <c:pt idx="41">
                  <c:v>0.11776</c:v>
                </c:pt>
                <c:pt idx="42">
                  <c:v>9.4719999999999999E-2</c:v>
                </c:pt>
                <c:pt idx="43">
                  <c:v>0.30825999999999998</c:v>
                </c:pt>
                <c:pt idx="44">
                  <c:v>3.431E-2</c:v>
                </c:pt>
                <c:pt idx="45">
                  <c:v>0.18060000000000001</c:v>
                </c:pt>
                <c:pt idx="46">
                  <c:v>7.8570000000000001E-2</c:v>
                </c:pt>
                <c:pt idx="47">
                  <c:v>0.18090000000000001</c:v>
                </c:pt>
                <c:pt idx="48">
                  <c:v>0.30599999999999999</c:v>
                </c:pt>
                <c:pt idx="49">
                  <c:v>2.9010000000000001E-2</c:v>
                </c:pt>
                <c:pt idx="50">
                  <c:v>8.7999999999999995E-2</c:v>
                </c:pt>
                <c:pt idx="51">
                  <c:v>1.6150000000000001E-2</c:v>
                </c:pt>
                <c:pt idx="52">
                  <c:v>8.2419999999999993E-2</c:v>
                </c:pt>
                <c:pt idx="53">
                  <c:v>8.4540000000000004E-2</c:v>
                </c:pt>
                <c:pt idx="54">
                  <c:v>3.7870000000000001E-2</c:v>
                </c:pt>
                <c:pt idx="55">
                  <c:v>1.031E-2</c:v>
                </c:pt>
                <c:pt idx="56">
                  <c:v>0.19317000000000001</c:v>
                </c:pt>
                <c:pt idx="57">
                  <c:v>5.9889999999999999E-2</c:v>
                </c:pt>
                <c:pt idx="58">
                  <c:v>0.19089999999999999</c:v>
                </c:pt>
                <c:pt idx="59">
                  <c:v>4.2119999999999998E-2</c:v>
                </c:pt>
                <c:pt idx="60">
                  <c:v>0.10501000000000001</c:v>
                </c:pt>
                <c:pt idx="61">
                  <c:v>2.4299999999999999E-2</c:v>
                </c:pt>
                <c:pt idx="62">
                  <c:v>0.11022999999999999</c:v>
                </c:pt>
                <c:pt idx="63">
                  <c:v>3.005E-2</c:v>
                </c:pt>
                <c:pt idx="64">
                  <c:v>2.299E-2</c:v>
                </c:pt>
                <c:pt idx="65">
                  <c:v>0.14280000000000001</c:v>
                </c:pt>
                <c:pt idx="66">
                  <c:v>6.1460000000000001E-2</c:v>
                </c:pt>
                <c:pt idx="67">
                  <c:v>0.17383000000000001</c:v>
                </c:pt>
                <c:pt idx="68">
                  <c:v>4.7410000000000001E-2</c:v>
                </c:pt>
                <c:pt idx="69">
                  <c:v>0.30843999999999999</c:v>
                </c:pt>
                <c:pt idx="70">
                  <c:v>7.5209999999999999E-2</c:v>
                </c:pt>
                <c:pt idx="71">
                  <c:v>0.37124000000000001</c:v>
                </c:pt>
                <c:pt idx="72">
                  <c:v>0.15184</c:v>
                </c:pt>
                <c:pt idx="73">
                  <c:v>0</c:v>
                </c:pt>
                <c:pt idx="74">
                  <c:v>0.10441</c:v>
                </c:pt>
                <c:pt idx="75">
                  <c:v>0.15745999999999999</c:v>
                </c:pt>
                <c:pt idx="76">
                  <c:v>4.2320000000000003E-2</c:v>
                </c:pt>
                <c:pt idx="77">
                  <c:v>4.0300000000000002E-2</c:v>
                </c:pt>
                <c:pt idx="78">
                  <c:v>0.15445</c:v>
                </c:pt>
                <c:pt idx="79">
                  <c:v>0.16064999999999999</c:v>
                </c:pt>
                <c:pt idx="80">
                  <c:v>0.10464</c:v>
                </c:pt>
                <c:pt idx="81">
                  <c:v>0.14293</c:v>
                </c:pt>
                <c:pt idx="82">
                  <c:v>0.14296</c:v>
                </c:pt>
                <c:pt idx="83">
                  <c:v>2.7810000000000001E-2</c:v>
                </c:pt>
                <c:pt idx="84">
                  <c:v>0.12468</c:v>
                </c:pt>
                <c:pt idx="85">
                  <c:v>6.4900000000000001E-3</c:v>
                </c:pt>
                <c:pt idx="86">
                  <c:v>2.6169999999999999E-2</c:v>
                </c:pt>
                <c:pt idx="87">
                  <c:v>1.078E-2</c:v>
                </c:pt>
                <c:pt idx="88">
                  <c:v>6.3320000000000001E-2</c:v>
                </c:pt>
                <c:pt idx="89">
                  <c:v>0.12279</c:v>
                </c:pt>
                <c:pt idx="90">
                  <c:v>0.39928000000000002</c:v>
                </c:pt>
                <c:pt idx="91">
                  <c:v>8.5459999999999994E-2</c:v>
                </c:pt>
                <c:pt idx="92">
                  <c:v>5.3269999999999998E-2</c:v>
                </c:pt>
                <c:pt idx="93">
                  <c:v>0.15603</c:v>
                </c:pt>
                <c:pt idx="94">
                  <c:v>6.4130000000000006E-2</c:v>
                </c:pt>
                <c:pt idx="95">
                  <c:v>2.2699999999999999E-3</c:v>
                </c:pt>
                <c:pt idx="96">
                  <c:v>0.12504000000000001</c:v>
                </c:pt>
                <c:pt idx="97">
                  <c:v>0.14233999999999999</c:v>
                </c:pt>
                <c:pt idx="98">
                  <c:v>0.24249000000000001</c:v>
                </c:pt>
                <c:pt idx="99">
                  <c:v>2.666E-2</c:v>
                </c:pt>
                <c:pt idx="100">
                  <c:v>3.0599999999999999E-2</c:v>
                </c:pt>
                <c:pt idx="101">
                  <c:v>1.397E-2</c:v>
                </c:pt>
                <c:pt idx="102">
                  <c:v>4.582E-2</c:v>
                </c:pt>
                <c:pt idx="103">
                  <c:v>2.758E-2</c:v>
                </c:pt>
                <c:pt idx="104">
                  <c:v>6.8250000000000005E-2</c:v>
                </c:pt>
                <c:pt idx="105">
                  <c:v>0.15071999999999999</c:v>
                </c:pt>
                <c:pt idx="106">
                  <c:v>6.3579999999999998E-2</c:v>
                </c:pt>
                <c:pt idx="107">
                  <c:v>0.12905</c:v>
                </c:pt>
                <c:pt idx="108">
                  <c:v>0.12569</c:v>
                </c:pt>
                <c:pt idx="109">
                  <c:v>5.8630000000000002E-2</c:v>
                </c:pt>
                <c:pt idx="110">
                  <c:v>2.9610000000000001E-2</c:v>
                </c:pt>
                <c:pt idx="111">
                  <c:v>0.13788</c:v>
                </c:pt>
                <c:pt idx="112">
                  <c:v>8.8840000000000002E-2</c:v>
                </c:pt>
                <c:pt idx="113">
                  <c:v>4.3549999999999998E-2</c:v>
                </c:pt>
                <c:pt idx="114">
                  <c:v>8.0790000000000001E-2</c:v>
                </c:pt>
                <c:pt idx="115">
                  <c:v>6.232E-2</c:v>
                </c:pt>
                <c:pt idx="116">
                  <c:v>8.4919999999999995E-2</c:v>
                </c:pt>
                <c:pt idx="117">
                  <c:v>0.14660000000000001</c:v>
                </c:pt>
                <c:pt idx="118">
                  <c:v>0.17175000000000001</c:v>
                </c:pt>
                <c:pt idx="119">
                  <c:v>7.6249999999999998E-2</c:v>
                </c:pt>
                <c:pt idx="120">
                  <c:v>5.9069999999999998E-2</c:v>
                </c:pt>
                <c:pt idx="121">
                  <c:v>0.15048</c:v>
                </c:pt>
                <c:pt idx="122">
                  <c:v>8.7859999999999994E-2</c:v>
                </c:pt>
                <c:pt idx="123">
                  <c:v>0.17460999999999999</c:v>
                </c:pt>
                <c:pt idx="124">
                  <c:v>5.8389999999999997E-2</c:v>
                </c:pt>
                <c:pt idx="125">
                  <c:v>0.28105000000000002</c:v>
                </c:pt>
                <c:pt idx="126">
                  <c:v>3.9E-2</c:v>
                </c:pt>
                <c:pt idx="127">
                  <c:v>0.12474</c:v>
                </c:pt>
                <c:pt idx="128">
                  <c:v>0.19034000000000001</c:v>
                </c:pt>
                <c:pt idx="129">
                  <c:v>0.38330999999999998</c:v>
                </c:pt>
                <c:pt idx="130">
                  <c:v>6.9769999999999999E-2</c:v>
                </c:pt>
                <c:pt idx="131">
                  <c:v>9.1789999999999997E-2</c:v>
                </c:pt>
                <c:pt idx="132">
                  <c:v>5.7860000000000002E-2</c:v>
                </c:pt>
                <c:pt idx="133">
                  <c:v>8.7200000000000003E-3</c:v>
                </c:pt>
                <c:pt idx="134">
                  <c:v>6.3240000000000005E-2</c:v>
                </c:pt>
                <c:pt idx="135">
                  <c:v>7.8539999999999999E-2</c:v>
                </c:pt>
                <c:pt idx="136">
                  <c:v>7.1220000000000006E-2</c:v>
                </c:pt>
                <c:pt idx="137">
                  <c:v>0.12352</c:v>
                </c:pt>
                <c:pt idx="138">
                  <c:v>0.11686000000000001</c:v>
                </c:pt>
                <c:pt idx="139">
                  <c:v>0.19900000000000001</c:v>
                </c:pt>
                <c:pt idx="140">
                  <c:v>7.2669999999999998E-2</c:v>
                </c:pt>
                <c:pt idx="141">
                  <c:v>0.10713</c:v>
                </c:pt>
                <c:pt idx="142">
                  <c:v>0.11090999999999999</c:v>
                </c:pt>
                <c:pt idx="143">
                  <c:v>0.15639</c:v>
                </c:pt>
                <c:pt idx="144">
                  <c:v>7.2470000000000007E-2</c:v>
                </c:pt>
                <c:pt idx="145">
                  <c:v>5.747E-2</c:v>
                </c:pt>
                <c:pt idx="146">
                  <c:v>8.1240000000000007E-2</c:v>
                </c:pt>
                <c:pt idx="147">
                  <c:v>8.2890000000000005E-2</c:v>
                </c:pt>
                <c:pt idx="148">
                  <c:v>5.2690000000000001E-2</c:v>
                </c:pt>
                <c:pt idx="149">
                  <c:v>0.12139</c:v>
                </c:pt>
                <c:pt idx="150">
                  <c:v>0.17921999999999999</c:v>
                </c:pt>
                <c:pt idx="151">
                  <c:v>0.12831999999999999</c:v>
                </c:pt>
                <c:pt idx="152">
                  <c:v>9.7189999999999999E-2</c:v>
                </c:pt>
                <c:pt idx="153">
                  <c:v>0.55191000000000001</c:v>
                </c:pt>
                <c:pt idx="154">
                  <c:v>8.0100000000000005E-2</c:v>
                </c:pt>
                <c:pt idx="155">
                  <c:v>0.18906000000000001</c:v>
                </c:pt>
                <c:pt idx="156">
                  <c:v>0.10062</c:v>
                </c:pt>
                <c:pt idx="157">
                  <c:v>0.10731</c:v>
                </c:pt>
                <c:pt idx="158">
                  <c:v>0.44452999999999998</c:v>
                </c:pt>
                <c:pt idx="159">
                  <c:v>0.41203000000000001</c:v>
                </c:pt>
                <c:pt idx="160">
                  <c:v>0.14974999999999999</c:v>
                </c:pt>
                <c:pt idx="161">
                  <c:v>0.35776000000000002</c:v>
                </c:pt>
                <c:pt idx="162">
                  <c:v>0.41004000000000002</c:v>
                </c:pt>
                <c:pt idx="163">
                  <c:v>0.31329000000000001</c:v>
                </c:pt>
                <c:pt idx="164">
                  <c:v>0.29926999999999998</c:v>
                </c:pt>
                <c:pt idx="165">
                  <c:v>0.41904000000000002</c:v>
                </c:pt>
                <c:pt idx="166">
                  <c:v>0.32330999999999999</c:v>
                </c:pt>
                <c:pt idx="167">
                  <c:v>0.40866999999999998</c:v>
                </c:pt>
                <c:pt idx="168">
                  <c:v>8.7279999999999996E-2</c:v>
                </c:pt>
                <c:pt idx="169">
                  <c:v>0.21348</c:v>
                </c:pt>
                <c:pt idx="170">
                  <c:v>0.14868000000000001</c:v>
                </c:pt>
                <c:pt idx="171">
                  <c:v>0.10546999999999999</c:v>
                </c:pt>
                <c:pt idx="172">
                  <c:v>0.12275</c:v>
                </c:pt>
                <c:pt idx="173">
                  <c:v>0.28550999999999999</c:v>
                </c:pt>
                <c:pt idx="174">
                  <c:v>0.14166000000000001</c:v>
                </c:pt>
                <c:pt idx="175">
                  <c:v>0.26247999999999999</c:v>
                </c:pt>
                <c:pt idx="176">
                  <c:v>0.29754000000000003</c:v>
                </c:pt>
                <c:pt idx="177">
                  <c:v>0.35328999999999999</c:v>
                </c:pt>
                <c:pt idx="178">
                  <c:v>0.18354999999999999</c:v>
                </c:pt>
                <c:pt idx="179">
                  <c:v>0.46987000000000001</c:v>
                </c:pt>
                <c:pt idx="180">
                  <c:v>0.27399000000000001</c:v>
                </c:pt>
                <c:pt idx="181">
                  <c:v>0.11451</c:v>
                </c:pt>
                <c:pt idx="182">
                  <c:v>8.4229999999999999E-2</c:v>
                </c:pt>
                <c:pt idx="183">
                  <c:v>7.2959999999999997E-2</c:v>
                </c:pt>
                <c:pt idx="184">
                  <c:v>3.986E-2</c:v>
                </c:pt>
                <c:pt idx="185">
                  <c:v>0.35560999999999998</c:v>
                </c:pt>
                <c:pt idx="186">
                  <c:v>0.21393999999999999</c:v>
                </c:pt>
                <c:pt idx="187">
                  <c:v>0.17554</c:v>
                </c:pt>
                <c:pt idx="188">
                  <c:v>5.3990000000000003E-2</c:v>
                </c:pt>
                <c:pt idx="189">
                  <c:v>0.17807999999999999</c:v>
                </c:pt>
                <c:pt idx="190">
                  <c:v>2.8330000000000001E-2</c:v>
                </c:pt>
                <c:pt idx="191">
                  <c:v>0.30008000000000001</c:v>
                </c:pt>
                <c:pt idx="192">
                  <c:v>6.6299999999999998E-2</c:v>
                </c:pt>
                <c:pt idx="193">
                  <c:v>0.48048999999999997</c:v>
                </c:pt>
                <c:pt idx="194">
                  <c:v>6.1370000000000001E-2</c:v>
                </c:pt>
                <c:pt idx="195">
                  <c:v>0.16156999999999999</c:v>
                </c:pt>
                <c:pt idx="196">
                  <c:v>8.7010000000000004E-2</c:v>
                </c:pt>
                <c:pt idx="197">
                  <c:v>0.12692000000000001</c:v>
                </c:pt>
                <c:pt idx="198">
                  <c:v>0.23669000000000001</c:v>
                </c:pt>
                <c:pt idx="199">
                  <c:v>0.25772</c:v>
                </c:pt>
                <c:pt idx="200">
                  <c:v>1.2409999999999999E-2</c:v>
                </c:pt>
                <c:pt idx="201">
                  <c:v>8.3040000000000003E-2</c:v>
                </c:pt>
                <c:pt idx="202">
                  <c:v>2.947E-2</c:v>
                </c:pt>
                <c:pt idx="203">
                  <c:v>0.10613</c:v>
                </c:pt>
                <c:pt idx="204">
                  <c:v>9.0810000000000002E-2</c:v>
                </c:pt>
                <c:pt idx="205">
                  <c:v>0.16292000000000001</c:v>
                </c:pt>
                <c:pt idx="206">
                  <c:v>0.28333000000000003</c:v>
                </c:pt>
                <c:pt idx="207">
                  <c:v>2.5559999999999999E-2</c:v>
                </c:pt>
                <c:pt idx="208">
                  <c:v>0.18037</c:v>
                </c:pt>
                <c:pt idx="209">
                  <c:v>0.10771</c:v>
                </c:pt>
                <c:pt idx="210">
                  <c:v>0.18984999999999999</c:v>
                </c:pt>
                <c:pt idx="211">
                  <c:v>0.11132</c:v>
                </c:pt>
                <c:pt idx="212">
                  <c:v>1.9029999999999998E-2</c:v>
                </c:pt>
                <c:pt idx="213">
                  <c:v>3.5860000000000003E-2</c:v>
                </c:pt>
                <c:pt idx="214">
                  <c:v>5.5E-2</c:v>
                </c:pt>
                <c:pt idx="215">
                  <c:v>7.7160000000000006E-2</c:v>
                </c:pt>
                <c:pt idx="216">
                  <c:v>7.7460000000000001E-2</c:v>
                </c:pt>
                <c:pt idx="217">
                  <c:v>1.8200000000000001E-2</c:v>
                </c:pt>
                <c:pt idx="218">
                  <c:v>0.17457</c:v>
                </c:pt>
                <c:pt idx="219">
                  <c:v>0.16578000000000001</c:v>
                </c:pt>
                <c:pt idx="220">
                  <c:v>3.635E-2</c:v>
                </c:pt>
                <c:pt idx="221">
                  <c:v>5.2920000000000002E-2</c:v>
                </c:pt>
                <c:pt idx="222">
                  <c:v>0.28466999999999998</c:v>
                </c:pt>
                <c:pt idx="223">
                  <c:v>5.203E-2</c:v>
                </c:pt>
                <c:pt idx="224">
                  <c:v>0.10339</c:v>
                </c:pt>
                <c:pt idx="225">
                  <c:v>8.8900000000000007E-2</c:v>
                </c:pt>
                <c:pt idx="226">
                  <c:v>5.228E-2</c:v>
                </c:pt>
                <c:pt idx="227">
                  <c:v>7.3959999999999998E-2</c:v>
                </c:pt>
                <c:pt idx="228">
                  <c:v>6.79E-3</c:v>
                </c:pt>
                <c:pt idx="229">
                  <c:v>0.18518999999999999</c:v>
                </c:pt>
                <c:pt idx="230">
                  <c:v>4.2939999999999999E-2</c:v>
                </c:pt>
                <c:pt idx="231">
                  <c:v>4.002E-2</c:v>
                </c:pt>
                <c:pt idx="232">
                  <c:v>0.31646999999999997</c:v>
                </c:pt>
                <c:pt idx="233">
                  <c:v>0.31180000000000002</c:v>
                </c:pt>
                <c:pt idx="234">
                  <c:v>6.547E-2</c:v>
                </c:pt>
                <c:pt idx="235">
                  <c:v>0.12348000000000001</c:v>
                </c:pt>
                <c:pt idx="236">
                  <c:v>3.2200000000000002E-3</c:v>
                </c:pt>
                <c:pt idx="237">
                  <c:v>0.13297</c:v>
                </c:pt>
                <c:pt idx="238">
                  <c:v>0.17913999999999999</c:v>
                </c:pt>
                <c:pt idx="239">
                  <c:v>0.11756999999999999</c:v>
                </c:pt>
                <c:pt idx="240">
                  <c:v>2.7449999999999999E-2</c:v>
                </c:pt>
                <c:pt idx="241">
                  <c:v>0.16159999999999999</c:v>
                </c:pt>
                <c:pt idx="242">
                  <c:v>4.7620000000000003E-2</c:v>
                </c:pt>
                <c:pt idx="243">
                  <c:v>4.3389999999999998E-2</c:v>
                </c:pt>
                <c:pt idx="244">
                  <c:v>0</c:v>
                </c:pt>
                <c:pt idx="245">
                  <c:v>0.12720999999999999</c:v>
                </c:pt>
                <c:pt idx="246">
                  <c:v>0.12372</c:v>
                </c:pt>
                <c:pt idx="247">
                  <c:v>8.4040000000000004E-2</c:v>
                </c:pt>
                <c:pt idx="248">
                  <c:v>4.4720000000000003E-2</c:v>
                </c:pt>
                <c:pt idx="249">
                  <c:v>0.13880000000000001</c:v>
                </c:pt>
                <c:pt idx="250">
                  <c:v>3.0609999999999998E-2</c:v>
                </c:pt>
                <c:pt idx="251">
                  <c:v>1.521E-2</c:v>
                </c:pt>
                <c:pt idx="252">
                  <c:v>7.0470000000000005E-2</c:v>
                </c:pt>
                <c:pt idx="253">
                  <c:v>0.11556</c:v>
                </c:pt>
                <c:pt idx="254">
                  <c:v>0.36793999999999999</c:v>
                </c:pt>
                <c:pt idx="255">
                  <c:v>8.1699999999999995E-2</c:v>
                </c:pt>
                <c:pt idx="256">
                  <c:v>4.1270000000000001E-2</c:v>
                </c:pt>
                <c:pt idx="257">
                  <c:v>0.13508999999999999</c:v>
                </c:pt>
                <c:pt idx="258">
                  <c:v>3.2849999999999997E-2</c:v>
                </c:pt>
                <c:pt idx="259">
                  <c:v>0.22423000000000001</c:v>
                </c:pt>
                <c:pt idx="260">
                  <c:v>3.0499999999999999E-2</c:v>
                </c:pt>
                <c:pt idx="261">
                  <c:v>6.9059999999999996E-2</c:v>
                </c:pt>
                <c:pt idx="262">
                  <c:v>5.57E-2</c:v>
                </c:pt>
                <c:pt idx="263">
                  <c:v>0.11479</c:v>
                </c:pt>
                <c:pt idx="264">
                  <c:v>7.0080000000000003E-2</c:v>
                </c:pt>
                <c:pt idx="265">
                  <c:v>0.10613</c:v>
                </c:pt>
                <c:pt idx="266">
                  <c:v>5.3010000000000002E-2</c:v>
                </c:pt>
                <c:pt idx="267">
                  <c:v>0.12583</c:v>
                </c:pt>
                <c:pt idx="268">
                  <c:v>8.1960000000000005E-2</c:v>
                </c:pt>
                <c:pt idx="269">
                  <c:v>0.13636000000000001</c:v>
                </c:pt>
                <c:pt idx="270">
                  <c:v>0.10398</c:v>
                </c:pt>
                <c:pt idx="271">
                  <c:v>6.1260000000000002E-2</c:v>
                </c:pt>
                <c:pt idx="272">
                  <c:v>0.17169999999999999</c:v>
                </c:pt>
                <c:pt idx="273">
                  <c:v>8.4150000000000003E-2</c:v>
                </c:pt>
                <c:pt idx="274">
                  <c:v>7.9640000000000002E-2</c:v>
                </c:pt>
                <c:pt idx="275">
                  <c:v>8.7220000000000006E-2</c:v>
                </c:pt>
                <c:pt idx="276">
                  <c:v>0.20243</c:v>
                </c:pt>
                <c:pt idx="277">
                  <c:v>0.10392999999999999</c:v>
                </c:pt>
                <c:pt idx="278">
                  <c:v>3.6159999999999998E-2</c:v>
                </c:pt>
                <c:pt idx="279">
                  <c:v>6.6860000000000003E-2</c:v>
                </c:pt>
                <c:pt idx="280">
                  <c:v>1.8290000000000001E-2</c:v>
                </c:pt>
                <c:pt idx="281">
                  <c:v>3.2599999999999997E-2</c:v>
                </c:pt>
                <c:pt idx="282">
                  <c:v>6.0749999999999998E-2</c:v>
                </c:pt>
                <c:pt idx="283">
                  <c:v>0.31879999999999997</c:v>
                </c:pt>
                <c:pt idx="284">
                  <c:v>9.7530000000000006E-2</c:v>
                </c:pt>
                <c:pt idx="285">
                  <c:v>0.11681</c:v>
                </c:pt>
                <c:pt idx="286">
                  <c:v>6.1500000000000001E-3</c:v>
                </c:pt>
                <c:pt idx="287">
                  <c:v>0.17954999999999999</c:v>
                </c:pt>
                <c:pt idx="288">
                  <c:v>8.5819999999999994E-2</c:v>
                </c:pt>
                <c:pt idx="289">
                  <c:v>7.5639999999999999E-2</c:v>
                </c:pt>
                <c:pt idx="290">
                  <c:v>0.10038999999999999</c:v>
                </c:pt>
                <c:pt idx="291">
                  <c:v>9.3140000000000001E-2</c:v>
                </c:pt>
                <c:pt idx="292">
                  <c:v>0.13647000000000001</c:v>
                </c:pt>
                <c:pt idx="293">
                  <c:v>0.14476</c:v>
                </c:pt>
                <c:pt idx="294">
                  <c:v>0.10768999999999999</c:v>
                </c:pt>
                <c:pt idx="295">
                  <c:v>0.18437000000000001</c:v>
                </c:pt>
                <c:pt idx="296">
                  <c:v>0.15529999999999999</c:v>
                </c:pt>
                <c:pt idx="297">
                  <c:v>8.0920000000000006E-2</c:v>
                </c:pt>
                <c:pt idx="298">
                  <c:v>8.4339999999999998E-2</c:v>
                </c:pt>
                <c:pt idx="299">
                  <c:v>0.17176</c:v>
                </c:pt>
                <c:pt idx="300">
                  <c:v>0.13014999999999999</c:v>
                </c:pt>
                <c:pt idx="301">
                  <c:v>4.9520000000000002E-2</c:v>
                </c:pt>
                <c:pt idx="302">
                  <c:v>0.12533</c:v>
                </c:pt>
                <c:pt idx="303">
                  <c:v>6.4420000000000005E-2</c:v>
                </c:pt>
                <c:pt idx="304">
                  <c:v>5.892E-2</c:v>
                </c:pt>
                <c:pt idx="305">
                  <c:v>7.5060000000000002E-2</c:v>
                </c:pt>
                <c:pt idx="306">
                  <c:v>5.0990000000000001E-2</c:v>
                </c:pt>
                <c:pt idx="307">
                  <c:v>4.8520000000000001E-2</c:v>
                </c:pt>
                <c:pt idx="308">
                  <c:v>0.1192</c:v>
                </c:pt>
                <c:pt idx="309">
                  <c:v>0.50521000000000005</c:v>
                </c:pt>
                <c:pt idx="310">
                  <c:v>6.6809999999999994E-2</c:v>
                </c:pt>
                <c:pt idx="311">
                  <c:v>7.1120000000000003E-2</c:v>
                </c:pt>
                <c:pt idx="312">
                  <c:v>0.11587</c:v>
                </c:pt>
                <c:pt idx="313">
                  <c:v>0.17233000000000001</c:v>
                </c:pt>
                <c:pt idx="314">
                  <c:v>9.4189999999999996E-2</c:v>
                </c:pt>
                <c:pt idx="315">
                  <c:v>0.315963834524155</c:v>
                </c:pt>
                <c:pt idx="316">
                  <c:v>0.40077006816864003</c:v>
                </c:pt>
                <c:pt idx="317">
                  <c:v>0.15352655947208399</c:v>
                </c:pt>
                <c:pt idx="318">
                  <c:v>0.367007285356522</c:v>
                </c:pt>
                <c:pt idx="319">
                  <c:v>0.38261154294013999</c:v>
                </c:pt>
                <c:pt idx="320">
                  <c:v>0.28266182541847201</c:v>
                </c:pt>
                <c:pt idx="321">
                  <c:v>0.287371516227722</c:v>
                </c:pt>
                <c:pt idx="322">
                  <c:v>0.382816702127457</c:v>
                </c:pt>
                <c:pt idx="323">
                  <c:v>0.38439872860908503</c:v>
                </c:pt>
                <c:pt idx="324">
                  <c:v>0.30118373036384599</c:v>
                </c:pt>
                <c:pt idx="325">
                  <c:v>8.5242100059986101E-2</c:v>
                </c:pt>
                <c:pt idx="326">
                  <c:v>0.100106589496136</c:v>
                </c:pt>
                <c:pt idx="327">
                  <c:v>0.221060365438461</c:v>
                </c:pt>
                <c:pt idx="328">
                  <c:v>0.135638788342476</c:v>
                </c:pt>
                <c:pt idx="329">
                  <c:v>0.29838815331459001</c:v>
                </c:pt>
                <c:pt idx="330">
                  <c:v>0.276731938123703</c:v>
                </c:pt>
                <c:pt idx="331">
                  <c:v>0.25134313106536899</c:v>
                </c:pt>
                <c:pt idx="332">
                  <c:v>0.31883442401885997</c:v>
                </c:pt>
                <c:pt idx="333">
                  <c:v>0.265428066253662</c:v>
                </c:pt>
                <c:pt idx="334">
                  <c:v>8.2287982106208801E-2</c:v>
                </c:pt>
                <c:pt idx="335">
                  <c:v>0.32448956370353699</c:v>
                </c:pt>
                <c:pt idx="336">
                  <c:v>0.111092761158943</c:v>
                </c:pt>
                <c:pt idx="337">
                  <c:v>3.6872927099466303E-2</c:v>
                </c:pt>
                <c:pt idx="338">
                  <c:v>5.9739887714386E-2</c:v>
                </c:pt>
                <c:pt idx="339">
                  <c:v>0.13277411460876501</c:v>
                </c:pt>
                <c:pt idx="340">
                  <c:v>0.46430778503418002</c:v>
                </c:pt>
                <c:pt idx="341">
                  <c:v>0.15306606888771099</c:v>
                </c:pt>
                <c:pt idx="342">
                  <c:v>0.178061872720718</c:v>
                </c:pt>
                <c:pt idx="343">
                  <c:v>7.72232785820961E-2</c:v>
                </c:pt>
                <c:pt idx="344">
                  <c:v>7.0983923971652998E-2</c:v>
                </c:pt>
                <c:pt idx="345">
                  <c:v>0.17250242829322801</c:v>
                </c:pt>
                <c:pt idx="346">
                  <c:v>3.16127352416515E-2</c:v>
                </c:pt>
                <c:pt idx="347">
                  <c:v>6.3829235732555403E-2</c:v>
                </c:pt>
                <c:pt idx="348">
                  <c:v>7.0914097130298601E-2</c:v>
                </c:pt>
                <c:pt idx="349">
                  <c:v>0.439299255609512</c:v>
                </c:pt>
                <c:pt idx="350">
                  <c:v>4.6668741852045101E-2</c:v>
                </c:pt>
                <c:pt idx="351">
                  <c:v>0.27343225479125999</c:v>
                </c:pt>
                <c:pt idx="352">
                  <c:v>8.9648161083459004E-3</c:v>
                </c:pt>
                <c:pt idx="353">
                  <c:v>0.21515955030918099</c:v>
                </c:pt>
                <c:pt idx="354">
                  <c:v>2.4210851639509201E-2</c:v>
                </c:pt>
                <c:pt idx="355">
                  <c:v>0.25704216957092302</c:v>
                </c:pt>
                <c:pt idx="356">
                  <c:v>6.5600708127021803E-2</c:v>
                </c:pt>
                <c:pt idx="357">
                  <c:v>0.130687981843948</c:v>
                </c:pt>
                <c:pt idx="358">
                  <c:v>0.140134647488594</c:v>
                </c:pt>
                <c:pt idx="359">
                  <c:v>8.9980959892272894E-2</c:v>
                </c:pt>
                <c:pt idx="360">
                  <c:v>5.9307806193828597E-2</c:v>
                </c:pt>
                <c:pt idx="361">
                  <c:v>0.24652822315692899</c:v>
                </c:pt>
                <c:pt idx="362">
                  <c:v>2.8028091415762901E-2</c:v>
                </c:pt>
                <c:pt idx="363">
                  <c:v>3.2962881028652198E-2</c:v>
                </c:pt>
                <c:pt idx="364">
                  <c:v>9.6581071615219102E-2</c:v>
                </c:pt>
                <c:pt idx="365">
                  <c:v>0.163760736584663</c:v>
                </c:pt>
                <c:pt idx="366">
                  <c:v>1.18656428530812E-2</c:v>
                </c:pt>
                <c:pt idx="367">
                  <c:v>0.14609611034393299</c:v>
                </c:pt>
                <c:pt idx="368">
                  <c:v>7.3842726647853907E-2</c:v>
                </c:pt>
                <c:pt idx="369">
                  <c:v>6.3282668590545696E-2</c:v>
                </c:pt>
                <c:pt idx="370">
                  <c:v>1.00912861526012E-2</c:v>
                </c:pt>
                <c:pt idx="371">
                  <c:v>4.3879006989299999E-3</c:v>
                </c:pt>
                <c:pt idx="372">
                  <c:v>6.0477726161479901E-2</c:v>
                </c:pt>
                <c:pt idx="373">
                  <c:v>0.259270340204239</c:v>
                </c:pt>
                <c:pt idx="374">
                  <c:v>0.119282886385918</c:v>
                </c:pt>
                <c:pt idx="375">
                  <c:v>0.15535335242748299</c:v>
                </c:pt>
                <c:pt idx="376">
                  <c:v>4.5128978788852699E-2</c:v>
                </c:pt>
                <c:pt idx="377">
                  <c:v>4.7049086540937403E-2</c:v>
                </c:pt>
                <c:pt idx="378">
                  <c:v>4.2181555181741701E-2</c:v>
                </c:pt>
                <c:pt idx="379">
                  <c:v>4.1237976402044303E-2</c:v>
                </c:pt>
                <c:pt idx="380">
                  <c:v>0.183248922228813</c:v>
                </c:pt>
                <c:pt idx="381">
                  <c:v>0.156313821673393</c:v>
                </c:pt>
                <c:pt idx="382">
                  <c:v>9.2610210180282607E-2</c:v>
                </c:pt>
                <c:pt idx="383">
                  <c:v>9.9671579897403703E-2</c:v>
                </c:pt>
                <c:pt idx="384">
                  <c:v>9.1065913438796997E-2</c:v>
                </c:pt>
                <c:pt idx="385">
                  <c:v>0.29393374919891402</c:v>
                </c:pt>
                <c:pt idx="386">
                  <c:v>9.9331893026828794E-2</c:v>
                </c:pt>
                <c:pt idx="387">
                  <c:v>4.0903780609369299E-2</c:v>
                </c:pt>
                <c:pt idx="388">
                  <c:v>0.11980327218771</c:v>
                </c:pt>
                <c:pt idx="389">
                  <c:v>3.66369374096394E-2</c:v>
                </c:pt>
                <c:pt idx="390">
                  <c:v>5.5267781019210802E-2</c:v>
                </c:pt>
                <c:pt idx="391">
                  <c:v>4.3103110045194598E-2</c:v>
                </c:pt>
                <c:pt idx="392">
                  <c:v>5.7471618056297302E-2</c:v>
                </c:pt>
                <c:pt idx="393">
                  <c:v>2.2794274613261199E-2</c:v>
                </c:pt>
                <c:pt idx="394">
                  <c:v>0.124348066747189</c:v>
                </c:pt>
                <c:pt idx="395">
                  <c:v>1.5317135490477101E-2</c:v>
                </c:pt>
                <c:pt idx="396">
                  <c:v>6.4491122961044298E-2</c:v>
                </c:pt>
                <c:pt idx="397">
                  <c:v>8.8174194097518893E-2</c:v>
                </c:pt>
                <c:pt idx="398">
                  <c:v>8.7763182818889604E-2</c:v>
                </c:pt>
                <c:pt idx="399">
                  <c:v>0.18098750710487399</c:v>
                </c:pt>
                <c:pt idx="400">
                  <c:v>0.113945253193378</c:v>
                </c:pt>
                <c:pt idx="401">
                  <c:v>4.3289776891469997E-2</c:v>
                </c:pt>
                <c:pt idx="402">
                  <c:v>3.7513829767704003E-2</c:v>
                </c:pt>
                <c:pt idx="403">
                  <c:v>1.5869451686739901E-2</c:v>
                </c:pt>
                <c:pt idx="404">
                  <c:v>0</c:v>
                </c:pt>
                <c:pt idx="405">
                  <c:v>7.3345452547073406E-2</c:v>
                </c:pt>
                <c:pt idx="406">
                  <c:v>6.0277793556451797E-2</c:v>
                </c:pt>
                <c:pt idx="407">
                  <c:v>0.28241032361984297</c:v>
                </c:pt>
                <c:pt idx="408">
                  <c:v>8.7633237242698697E-2</c:v>
                </c:pt>
                <c:pt idx="409">
                  <c:v>2.61215660721064E-2</c:v>
                </c:pt>
                <c:pt idx="410">
                  <c:v>0.14637714624404899</c:v>
                </c:pt>
                <c:pt idx="411">
                  <c:v>0.17338038980960799</c:v>
                </c:pt>
                <c:pt idx="412">
                  <c:v>3.9439179003238699E-2</c:v>
                </c:pt>
                <c:pt idx="413">
                  <c:v>7.2975546121597304E-2</c:v>
                </c:pt>
                <c:pt idx="414">
                  <c:v>3.2902289181947701E-2</c:v>
                </c:pt>
                <c:pt idx="415">
                  <c:v>7.2509497404098497E-2</c:v>
                </c:pt>
                <c:pt idx="416">
                  <c:v>8.6723148822784396E-2</c:v>
                </c:pt>
                <c:pt idx="417">
                  <c:v>8.9282602071762099E-2</c:v>
                </c:pt>
                <c:pt idx="418">
                  <c:v>0.114381365478039</c:v>
                </c:pt>
                <c:pt idx="419">
                  <c:v>1.1051530949771401E-2</c:v>
                </c:pt>
                <c:pt idx="420">
                  <c:v>7.1095176041126307E-2</c:v>
                </c:pt>
                <c:pt idx="421">
                  <c:v>5.1306631416082403E-2</c:v>
                </c:pt>
                <c:pt idx="422">
                  <c:v>4.8761073499917998E-2</c:v>
                </c:pt>
                <c:pt idx="423">
                  <c:v>3.9864215999841697E-2</c:v>
                </c:pt>
                <c:pt idx="424">
                  <c:v>0.123717859387398</c:v>
                </c:pt>
                <c:pt idx="425">
                  <c:v>9.3146972358226804E-2</c:v>
                </c:pt>
                <c:pt idx="426">
                  <c:v>6.4641319215297699E-2</c:v>
                </c:pt>
                <c:pt idx="427">
                  <c:v>0.179436385631561</c:v>
                </c:pt>
                <c:pt idx="428">
                  <c:v>0.18881620466709101</c:v>
                </c:pt>
                <c:pt idx="429">
                  <c:v>0.115460447967052</c:v>
                </c:pt>
                <c:pt idx="430">
                  <c:v>7.8213550150394398E-2</c:v>
                </c:pt>
                <c:pt idx="431">
                  <c:v>0.10721575468778601</c:v>
                </c:pt>
                <c:pt idx="432">
                  <c:v>7.6046787202358204E-2</c:v>
                </c:pt>
                <c:pt idx="433">
                  <c:v>0.16545571386814101</c:v>
                </c:pt>
                <c:pt idx="434">
                  <c:v>7.36539661884308E-2</c:v>
                </c:pt>
                <c:pt idx="435">
                  <c:v>2.66744215041399E-2</c:v>
                </c:pt>
                <c:pt idx="436">
                  <c:v>9.22268852591515E-2</c:v>
                </c:pt>
                <c:pt idx="437">
                  <c:v>0.13695700466632801</c:v>
                </c:pt>
                <c:pt idx="438">
                  <c:v>7.9618133604526506E-2</c:v>
                </c:pt>
                <c:pt idx="439">
                  <c:v>0.25166663527488697</c:v>
                </c:pt>
                <c:pt idx="440">
                  <c:v>6.02413564920425E-2</c:v>
                </c:pt>
                <c:pt idx="441">
                  <c:v>0.10497024655342101</c:v>
                </c:pt>
                <c:pt idx="442">
                  <c:v>0.130061775445938</c:v>
                </c:pt>
                <c:pt idx="443">
                  <c:v>6.8105950951576205E-2</c:v>
                </c:pt>
                <c:pt idx="444">
                  <c:v>8.9847519993782002E-2</c:v>
                </c:pt>
                <c:pt idx="445">
                  <c:v>2.5336369872093201E-2</c:v>
                </c:pt>
                <c:pt idx="446">
                  <c:v>2.3029470816254598E-2</c:v>
                </c:pt>
                <c:pt idx="447">
                  <c:v>5.7069718837738002E-2</c:v>
                </c:pt>
                <c:pt idx="448">
                  <c:v>0.120328105986118</c:v>
                </c:pt>
                <c:pt idx="449">
                  <c:v>0.13857294619083399</c:v>
                </c:pt>
                <c:pt idx="450">
                  <c:v>7.2711654007434803E-2</c:v>
                </c:pt>
                <c:pt idx="451">
                  <c:v>5.3581882268190398E-2</c:v>
                </c:pt>
                <c:pt idx="452">
                  <c:v>9.5375381410121904E-2</c:v>
                </c:pt>
                <c:pt idx="453">
                  <c:v>0.11909464001655599</c:v>
                </c:pt>
                <c:pt idx="454">
                  <c:v>6.9720335304737105E-2</c:v>
                </c:pt>
                <c:pt idx="455">
                  <c:v>6.1157830059528399E-2</c:v>
                </c:pt>
                <c:pt idx="456">
                  <c:v>9.8583199083805098E-2</c:v>
                </c:pt>
                <c:pt idx="457">
                  <c:v>6.0929015278816202E-2</c:v>
                </c:pt>
                <c:pt idx="458">
                  <c:v>6.7231975495815305E-2</c:v>
                </c:pt>
                <c:pt idx="459">
                  <c:v>9.9872149527072906E-2</c:v>
                </c:pt>
                <c:pt idx="460">
                  <c:v>5.67674227058887E-2</c:v>
                </c:pt>
                <c:pt idx="461">
                  <c:v>0.116793513298035</c:v>
                </c:pt>
                <c:pt idx="462">
                  <c:v>3.8948249071836499E-2</c:v>
                </c:pt>
                <c:pt idx="463">
                  <c:v>0.110937617719173</c:v>
                </c:pt>
                <c:pt idx="464">
                  <c:v>9.5665015280246707E-2</c:v>
                </c:pt>
                <c:pt idx="465">
                  <c:v>0.45522001385688798</c:v>
                </c:pt>
                <c:pt idx="466">
                  <c:v>0.151347130537033</c:v>
                </c:pt>
                <c:pt idx="467">
                  <c:v>6.6035106778144795E-2</c:v>
                </c:pt>
                <c:pt idx="468">
                  <c:v>8.4147945046424893E-2</c:v>
                </c:pt>
                <c:pt idx="469">
                  <c:v>5.6565076112747199E-2</c:v>
                </c:pt>
                <c:pt idx="470">
                  <c:v>0.39300000000000002</c:v>
                </c:pt>
                <c:pt idx="471">
                  <c:v>0.34</c:v>
                </c:pt>
                <c:pt idx="472">
                  <c:v>0.40799999999999997</c:v>
                </c:pt>
                <c:pt idx="473">
                  <c:v>0.13800000000000001</c:v>
                </c:pt>
                <c:pt idx="474">
                  <c:v>0.35699999999999998</c:v>
                </c:pt>
                <c:pt idx="475">
                  <c:v>0.29499999999999998</c:v>
                </c:pt>
                <c:pt idx="476">
                  <c:v>0.29099999999999998</c:v>
                </c:pt>
                <c:pt idx="477">
                  <c:v>0.38900000000000001</c:v>
                </c:pt>
                <c:pt idx="478">
                  <c:v>0.38300000000000001</c:v>
                </c:pt>
                <c:pt idx="479">
                  <c:v>0.30199999999999999</c:v>
                </c:pt>
                <c:pt idx="480">
                  <c:v>8.2000000000000003E-2</c:v>
                </c:pt>
                <c:pt idx="481">
                  <c:v>0.224</c:v>
                </c:pt>
                <c:pt idx="482">
                  <c:v>0.10100000000000001</c:v>
                </c:pt>
                <c:pt idx="483">
                  <c:v>0.30599999999999999</c:v>
                </c:pt>
                <c:pt idx="484">
                  <c:v>0.28000000000000003</c:v>
                </c:pt>
                <c:pt idx="485">
                  <c:v>0.24</c:v>
                </c:pt>
                <c:pt idx="486">
                  <c:v>0.32100000000000001</c:v>
                </c:pt>
                <c:pt idx="487">
                  <c:v>0.13300000000000001</c:v>
                </c:pt>
                <c:pt idx="488">
                  <c:v>0.27200000000000002</c:v>
                </c:pt>
                <c:pt idx="489">
                  <c:v>3.4000000000000002E-2</c:v>
                </c:pt>
                <c:pt idx="490">
                  <c:v>0.14199999999999999</c:v>
                </c:pt>
                <c:pt idx="491">
                  <c:v>0.17599999999999999</c:v>
                </c:pt>
                <c:pt idx="492">
                  <c:v>9.5000000000000001E-2</c:v>
                </c:pt>
                <c:pt idx="493">
                  <c:v>6.0999999999999999E-2</c:v>
                </c:pt>
                <c:pt idx="494">
                  <c:v>7.8E-2</c:v>
                </c:pt>
                <c:pt idx="495">
                  <c:v>6.3E-2</c:v>
                </c:pt>
                <c:pt idx="496">
                  <c:v>8.7999999999999995E-2</c:v>
                </c:pt>
                <c:pt idx="497">
                  <c:v>5.3999999999999999E-2</c:v>
                </c:pt>
                <c:pt idx="498">
                  <c:v>7.0999999999999994E-2</c:v>
                </c:pt>
                <c:pt idx="499">
                  <c:v>0.155</c:v>
                </c:pt>
                <c:pt idx="500">
                  <c:v>0.17100000000000001</c:v>
                </c:pt>
                <c:pt idx="501">
                  <c:v>0.127</c:v>
                </c:pt>
                <c:pt idx="502">
                  <c:v>0.45700000000000002</c:v>
                </c:pt>
                <c:pt idx="503">
                  <c:v>5.8999999999999997E-2</c:v>
                </c:pt>
                <c:pt idx="504">
                  <c:v>7.3999999999999996E-2</c:v>
                </c:pt>
                <c:pt idx="505">
                  <c:v>3.9E-2</c:v>
                </c:pt>
                <c:pt idx="506">
                  <c:v>1.9E-2</c:v>
                </c:pt>
                <c:pt idx="507">
                  <c:v>1.4E-2</c:v>
                </c:pt>
                <c:pt idx="508">
                  <c:v>8.2000000000000003E-2</c:v>
                </c:pt>
                <c:pt idx="509">
                  <c:v>0.128</c:v>
                </c:pt>
                <c:pt idx="510">
                  <c:v>6.4000000000000001E-2</c:v>
                </c:pt>
                <c:pt idx="511">
                  <c:v>0.123</c:v>
                </c:pt>
                <c:pt idx="512">
                  <c:v>0.25900000000000001</c:v>
                </c:pt>
                <c:pt idx="513">
                  <c:v>0.106</c:v>
                </c:pt>
                <c:pt idx="514">
                  <c:v>2.9000000000000001E-2</c:v>
                </c:pt>
                <c:pt idx="515">
                  <c:v>2.8000000000000001E-2</c:v>
                </c:pt>
                <c:pt idx="516">
                  <c:v>0.12</c:v>
                </c:pt>
                <c:pt idx="517">
                  <c:v>8.8999999999999996E-2</c:v>
                </c:pt>
                <c:pt idx="518">
                  <c:v>6.0000000000000001E-3</c:v>
                </c:pt>
                <c:pt idx="519">
                  <c:v>5.0999999999999997E-2</c:v>
                </c:pt>
                <c:pt idx="520">
                  <c:v>1E-3</c:v>
                </c:pt>
                <c:pt idx="521">
                  <c:v>6.6000000000000003E-2</c:v>
                </c:pt>
                <c:pt idx="522">
                  <c:v>0.15</c:v>
                </c:pt>
                <c:pt idx="523">
                  <c:v>0.05</c:v>
                </c:pt>
                <c:pt idx="524">
                  <c:v>3.1E-2</c:v>
                </c:pt>
                <c:pt idx="525">
                  <c:v>5.0999999999999997E-2</c:v>
                </c:pt>
                <c:pt idx="526">
                  <c:v>0.154</c:v>
                </c:pt>
                <c:pt idx="527">
                  <c:v>2.5000000000000001E-2</c:v>
                </c:pt>
                <c:pt idx="528">
                  <c:v>0.121</c:v>
                </c:pt>
                <c:pt idx="529">
                  <c:v>3.5000000000000003E-2</c:v>
                </c:pt>
                <c:pt idx="530">
                  <c:v>5.3999999999999999E-2</c:v>
                </c:pt>
                <c:pt idx="531">
                  <c:v>0.17399999999999999</c:v>
                </c:pt>
                <c:pt idx="532">
                  <c:v>7.3999999999999996E-2</c:v>
                </c:pt>
                <c:pt idx="533">
                  <c:v>3.4000000000000002E-2</c:v>
                </c:pt>
                <c:pt idx="534">
                  <c:v>2.3E-2</c:v>
                </c:pt>
                <c:pt idx="535">
                  <c:v>0</c:v>
                </c:pt>
                <c:pt idx="536">
                  <c:v>3.6999999999999998E-2</c:v>
                </c:pt>
                <c:pt idx="537">
                  <c:v>2.1999999999999999E-2</c:v>
                </c:pt>
                <c:pt idx="538">
                  <c:v>0.14799999999999999</c:v>
                </c:pt>
                <c:pt idx="539">
                  <c:v>0.105</c:v>
                </c:pt>
                <c:pt idx="540">
                  <c:v>7.3999999999999996E-2</c:v>
                </c:pt>
                <c:pt idx="541">
                  <c:v>0.154</c:v>
                </c:pt>
                <c:pt idx="542">
                  <c:v>0.109</c:v>
                </c:pt>
                <c:pt idx="543">
                  <c:v>0.113</c:v>
                </c:pt>
                <c:pt idx="544">
                  <c:v>0.29099999999999998</c:v>
                </c:pt>
                <c:pt idx="545">
                  <c:v>1.7000000000000001E-2</c:v>
                </c:pt>
                <c:pt idx="546">
                  <c:v>4.2999999999999997E-2</c:v>
                </c:pt>
                <c:pt idx="547">
                  <c:v>4.3999999999999997E-2</c:v>
                </c:pt>
                <c:pt idx="548">
                  <c:v>0.13600000000000001</c:v>
                </c:pt>
                <c:pt idx="549">
                  <c:v>8.1000000000000003E-2</c:v>
                </c:pt>
                <c:pt idx="550">
                  <c:v>3.9E-2</c:v>
                </c:pt>
                <c:pt idx="551">
                  <c:v>0.106</c:v>
                </c:pt>
                <c:pt idx="552">
                  <c:v>0.13500000000000001</c:v>
                </c:pt>
                <c:pt idx="553">
                  <c:v>7.3999999999999996E-2</c:v>
                </c:pt>
                <c:pt idx="554">
                  <c:v>0.10299999999999999</c:v>
                </c:pt>
                <c:pt idx="555">
                  <c:v>0.17599999999999999</c:v>
                </c:pt>
                <c:pt idx="556">
                  <c:v>3.4000000000000002E-2</c:v>
                </c:pt>
                <c:pt idx="557">
                  <c:v>5.1999999999999998E-2</c:v>
                </c:pt>
                <c:pt idx="558">
                  <c:v>0.13400000000000001</c:v>
                </c:pt>
                <c:pt idx="559">
                  <c:v>3.2000000000000001E-2</c:v>
                </c:pt>
                <c:pt idx="560">
                  <c:v>3.5000000000000003E-2</c:v>
                </c:pt>
                <c:pt idx="561">
                  <c:v>0</c:v>
                </c:pt>
                <c:pt idx="562">
                  <c:v>3.2000000000000001E-2</c:v>
                </c:pt>
                <c:pt idx="563">
                  <c:v>7.9000000000000001E-2</c:v>
                </c:pt>
                <c:pt idx="564">
                  <c:v>1.7999999999999999E-2</c:v>
                </c:pt>
                <c:pt idx="565">
                  <c:v>0.17100000000000001</c:v>
                </c:pt>
                <c:pt idx="566">
                  <c:v>0.28199999999999997</c:v>
                </c:pt>
                <c:pt idx="567">
                  <c:v>4.2999999999999997E-2</c:v>
                </c:pt>
                <c:pt idx="568">
                  <c:v>8.9999999999999993E-3</c:v>
                </c:pt>
                <c:pt idx="569">
                  <c:v>7.8E-2</c:v>
                </c:pt>
                <c:pt idx="570">
                  <c:v>5.1999999999999998E-2</c:v>
                </c:pt>
                <c:pt idx="571">
                  <c:v>5.1999999999999998E-2</c:v>
                </c:pt>
                <c:pt idx="572">
                  <c:v>7.5999999999999998E-2</c:v>
                </c:pt>
                <c:pt idx="573">
                  <c:v>5.6000000000000001E-2</c:v>
                </c:pt>
                <c:pt idx="574">
                  <c:v>0.129</c:v>
                </c:pt>
                <c:pt idx="575">
                  <c:v>0.10299999999999999</c:v>
                </c:pt>
                <c:pt idx="576">
                  <c:v>2.9000000000000001E-2</c:v>
                </c:pt>
                <c:pt idx="577">
                  <c:v>8.2000000000000003E-2</c:v>
                </c:pt>
                <c:pt idx="578">
                  <c:v>0.17399999999999999</c:v>
                </c:pt>
                <c:pt idx="579">
                  <c:v>6.3E-2</c:v>
                </c:pt>
                <c:pt idx="580">
                  <c:v>3.2000000000000001E-2</c:v>
                </c:pt>
                <c:pt idx="581">
                  <c:v>5.2999999999999999E-2</c:v>
                </c:pt>
                <c:pt idx="582">
                  <c:v>7.6999999999999999E-2</c:v>
                </c:pt>
                <c:pt idx="583">
                  <c:v>0.14399999999999999</c:v>
                </c:pt>
                <c:pt idx="584">
                  <c:v>0.05</c:v>
                </c:pt>
                <c:pt idx="585">
                  <c:v>9.5000000000000001E-2</c:v>
                </c:pt>
                <c:pt idx="586">
                  <c:v>5.6000000000000001E-2</c:v>
                </c:pt>
                <c:pt idx="587">
                  <c:v>6.4000000000000001E-2</c:v>
                </c:pt>
                <c:pt idx="588">
                  <c:v>6.5000000000000002E-2</c:v>
                </c:pt>
                <c:pt idx="589">
                  <c:v>0.128</c:v>
                </c:pt>
                <c:pt idx="590">
                  <c:v>0.107</c:v>
                </c:pt>
                <c:pt idx="591">
                  <c:v>0.158</c:v>
                </c:pt>
                <c:pt idx="592">
                  <c:v>5.5E-2</c:v>
                </c:pt>
                <c:pt idx="593">
                  <c:v>8.2000000000000003E-2</c:v>
                </c:pt>
                <c:pt idx="594">
                  <c:v>9.2999999999999999E-2</c:v>
                </c:pt>
                <c:pt idx="595">
                  <c:v>0.14599999999999999</c:v>
                </c:pt>
                <c:pt idx="596">
                  <c:v>0.215</c:v>
                </c:pt>
                <c:pt idx="597">
                  <c:v>2.8000000000000001E-2</c:v>
                </c:pt>
                <c:pt idx="598">
                  <c:v>0.17799999999999999</c:v>
                </c:pt>
                <c:pt idx="599">
                  <c:v>0.06</c:v>
                </c:pt>
                <c:pt idx="600">
                  <c:v>5.1999999999999998E-2</c:v>
                </c:pt>
                <c:pt idx="601">
                  <c:v>9.2999999999999999E-2</c:v>
                </c:pt>
                <c:pt idx="602">
                  <c:v>9.9000000000000005E-2</c:v>
                </c:pt>
                <c:pt idx="603">
                  <c:v>6.0999999999999999E-2</c:v>
                </c:pt>
                <c:pt idx="604">
                  <c:v>6.7000000000000004E-2</c:v>
                </c:pt>
                <c:pt idx="605">
                  <c:v>8.2000000000000003E-2</c:v>
                </c:pt>
                <c:pt idx="606">
                  <c:v>1.0999999999999999E-2</c:v>
                </c:pt>
                <c:pt idx="607">
                  <c:v>0.10100000000000001</c:v>
                </c:pt>
                <c:pt idx="608">
                  <c:v>9.4E-2</c:v>
                </c:pt>
                <c:pt idx="609">
                  <c:v>0.112</c:v>
                </c:pt>
                <c:pt idx="610">
                  <c:v>6.0999999999999999E-2</c:v>
                </c:pt>
                <c:pt idx="611">
                  <c:v>4.9000000000000002E-2</c:v>
                </c:pt>
                <c:pt idx="612">
                  <c:v>9.9000000000000005E-2</c:v>
                </c:pt>
                <c:pt idx="613">
                  <c:v>3.5999999999999997E-2</c:v>
                </c:pt>
                <c:pt idx="614">
                  <c:v>9.1999999999999998E-2</c:v>
                </c:pt>
                <c:pt idx="615">
                  <c:v>0.08</c:v>
                </c:pt>
                <c:pt idx="616">
                  <c:v>0.104</c:v>
                </c:pt>
                <c:pt idx="617">
                  <c:v>0.03</c:v>
                </c:pt>
                <c:pt idx="618">
                  <c:v>0.14399999999999999</c:v>
                </c:pt>
                <c:pt idx="619">
                  <c:v>0.44400000000000001</c:v>
                </c:pt>
                <c:pt idx="620">
                  <c:v>6.4000000000000001E-2</c:v>
                </c:pt>
                <c:pt idx="621">
                  <c:v>9.7000000000000003E-2</c:v>
                </c:pt>
                <c:pt idx="622">
                  <c:v>0.106</c:v>
                </c:pt>
                <c:pt idx="623">
                  <c:v>3.7999999999999999E-2</c:v>
                </c:pt>
                <c:pt idx="624">
                  <c:v>7.5999999999999998E-2</c:v>
                </c:pt>
                <c:pt idx="625">
                  <c:v>0.39300000000000002</c:v>
                </c:pt>
                <c:pt idx="626">
                  <c:v>0.41</c:v>
                </c:pt>
                <c:pt idx="627">
                  <c:v>0.34100000000000003</c:v>
                </c:pt>
                <c:pt idx="628">
                  <c:v>0.11799999999999999</c:v>
                </c:pt>
                <c:pt idx="629">
                  <c:v>0.29799999999999999</c:v>
                </c:pt>
                <c:pt idx="630">
                  <c:v>0.34300000000000003</c:v>
                </c:pt>
                <c:pt idx="631">
                  <c:v>0.373</c:v>
                </c:pt>
                <c:pt idx="632">
                  <c:v>0.38</c:v>
                </c:pt>
                <c:pt idx="633">
                  <c:v>0.308</c:v>
                </c:pt>
                <c:pt idx="634">
                  <c:v>0.22600000000000001</c:v>
                </c:pt>
                <c:pt idx="635">
                  <c:v>0.28999999999999998</c:v>
                </c:pt>
                <c:pt idx="636">
                  <c:v>9.2999999999999999E-2</c:v>
                </c:pt>
                <c:pt idx="637">
                  <c:v>8.2000000000000003E-2</c:v>
                </c:pt>
                <c:pt idx="638">
                  <c:v>0.316</c:v>
                </c:pt>
                <c:pt idx="639">
                  <c:v>0.27800000000000002</c:v>
                </c:pt>
                <c:pt idx="640">
                  <c:v>0.31</c:v>
                </c:pt>
                <c:pt idx="641">
                  <c:v>0.26500000000000001</c:v>
                </c:pt>
                <c:pt idx="642">
                  <c:v>0.21</c:v>
                </c:pt>
                <c:pt idx="643">
                  <c:v>0.128</c:v>
                </c:pt>
                <c:pt idx="644">
                  <c:v>3.5999999999999997E-2</c:v>
                </c:pt>
                <c:pt idx="645">
                  <c:v>0.182</c:v>
                </c:pt>
                <c:pt idx="646">
                  <c:v>0.151</c:v>
                </c:pt>
                <c:pt idx="647">
                  <c:v>7.2999999999999995E-2</c:v>
                </c:pt>
                <c:pt idx="648">
                  <c:v>0.183</c:v>
                </c:pt>
                <c:pt idx="649">
                  <c:v>9.7000000000000003E-2</c:v>
                </c:pt>
                <c:pt idx="650">
                  <c:v>5.6000000000000001E-2</c:v>
                </c:pt>
                <c:pt idx="651">
                  <c:v>7.8E-2</c:v>
                </c:pt>
                <c:pt idx="652">
                  <c:v>0.13200000000000001</c:v>
                </c:pt>
                <c:pt idx="653">
                  <c:v>0.16700000000000001</c:v>
                </c:pt>
                <c:pt idx="654">
                  <c:v>7.9000000000000001E-2</c:v>
                </c:pt>
                <c:pt idx="655">
                  <c:v>5.3999999999999999E-2</c:v>
                </c:pt>
                <c:pt idx="656">
                  <c:v>8.5999999999999993E-2</c:v>
                </c:pt>
                <c:pt idx="657">
                  <c:v>0.15</c:v>
                </c:pt>
                <c:pt idx="658">
                  <c:v>0.45300000000000001</c:v>
                </c:pt>
                <c:pt idx="659">
                  <c:v>7.3999999999999996E-2</c:v>
                </c:pt>
                <c:pt idx="660">
                  <c:v>0.03</c:v>
                </c:pt>
                <c:pt idx="661">
                  <c:v>0.11</c:v>
                </c:pt>
                <c:pt idx="662">
                  <c:v>1.4E-2</c:v>
                </c:pt>
                <c:pt idx="663">
                  <c:v>1.6E-2</c:v>
                </c:pt>
                <c:pt idx="664">
                  <c:v>0.05</c:v>
                </c:pt>
                <c:pt idx="665">
                  <c:v>0.24</c:v>
                </c:pt>
                <c:pt idx="666">
                  <c:v>4.2000000000000003E-2</c:v>
                </c:pt>
                <c:pt idx="667">
                  <c:v>3.4000000000000002E-2</c:v>
                </c:pt>
                <c:pt idx="668">
                  <c:v>5.7000000000000002E-2</c:v>
                </c:pt>
                <c:pt idx="669">
                  <c:v>0.127</c:v>
                </c:pt>
                <c:pt idx="670">
                  <c:v>6.0000000000000001E-3</c:v>
                </c:pt>
                <c:pt idx="671">
                  <c:v>0.05</c:v>
                </c:pt>
                <c:pt idx="672">
                  <c:v>5.0000000000000001E-3</c:v>
                </c:pt>
                <c:pt idx="673">
                  <c:v>4.1000000000000002E-2</c:v>
                </c:pt>
                <c:pt idx="674">
                  <c:v>8.6999999999999994E-2</c:v>
                </c:pt>
                <c:pt idx="675">
                  <c:v>9.7000000000000003E-2</c:v>
                </c:pt>
                <c:pt idx="676">
                  <c:v>2.8000000000000001E-2</c:v>
                </c:pt>
                <c:pt idx="677">
                  <c:v>6.4000000000000001E-2</c:v>
                </c:pt>
                <c:pt idx="678">
                  <c:v>5.6000000000000001E-2</c:v>
                </c:pt>
                <c:pt idx="679">
                  <c:v>0.161</c:v>
                </c:pt>
                <c:pt idx="680">
                  <c:v>2.8000000000000001E-2</c:v>
                </c:pt>
                <c:pt idx="681">
                  <c:v>0.06</c:v>
                </c:pt>
                <c:pt idx="682">
                  <c:v>0.14000000000000001</c:v>
                </c:pt>
                <c:pt idx="683">
                  <c:v>7.8E-2</c:v>
                </c:pt>
                <c:pt idx="684">
                  <c:v>9.6000000000000002E-2</c:v>
                </c:pt>
                <c:pt idx="685">
                  <c:v>6.4000000000000001E-2</c:v>
                </c:pt>
                <c:pt idx="686">
                  <c:v>0.02</c:v>
                </c:pt>
                <c:pt idx="687">
                  <c:v>0.08</c:v>
                </c:pt>
                <c:pt idx="688">
                  <c:v>0.16200000000000001</c:v>
                </c:pt>
                <c:pt idx="689">
                  <c:v>2.7E-2</c:v>
                </c:pt>
                <c:pt idx="690">
                  <c:v>2.5000000000000001E-2</c:v>
                </c:pt>
                <c:pt idx="691">
                  <c:v>9.8000000000000004E-2</c:v>
                </c:pt>
                <c:pt idx="692">
                  <c:v>3.1E-2</c:v>
                </c:pt>
                <c:pt idx="693">
                  <c:v>0.107</c:v>
                </c:pt>
                <c:pt idx="694">
                  <c:v>3.9E-2</c:v>
                </c:pt>
                <c:pt idx="695">
                  <c:v>0</c:v>
                </c:pt>
                <c:pt idx="696">
                  <c:v>0.152</c:v>
                </c:pt>
                <c:pt idx="697">
                  <c:v>0.08</c:v>
                </c:pt>
                <c:pt idx="698">
                  <c:v>0.14399999999999999</c:v>
                </c:pt>
                <c:pt idx="699">
                  <c:v>2.1999999999999999E-2</c:v>
                </c:pt>
                <c:pt idx="700">
                  <c:v>0.28699999999999998</c:v>
                </c:pt>
                <c:pt idx="701">
                  <c:v>0.10100000000000001</c:v>
                </c:pt>
                <c:pt idx="702">
                  <c:v>6.0000000000000001E-3</c:v>
                </c:pt>
                <c:pt idx="703">
                  <c:v>0.106</c:v>
                </c:pt>
                <c:pt idx="704">
                  <c:v>2.4E-2</c:v>
                </c:pt>
                <c:pt idx="705">
                  <c:v>0.14199999999999999</c:v>
                </c:pt>
                <c:pt idx="706">
                  <c:v>3.4000000000000002E-2</c:v>
                </c:pt>
                <c:pt idx="707">
                  <c:v>3.7999999999999999E-2</c:v>
                </c:pt>
                <c:pt idx="708">
                  <c:v>3.4000000000000002E-2</c:v>
                </c:pt>
                <c:pt idx="709">
                  <c:v>4.1000000000000002E-2</c:v>
                </c:pt>
                <c:pt idx="710">
                  <c:v>2.3E-2</c:v>
                </c:pt>
                <c:pt idx="711">
                  <c:v>2.8000000000000001E-2</c:v>
                </c:pt>
                <c:pt idx="712">
                  <c:v>0.114</c:v>
                </c:pt>
                <c:pt idx="713">
                  <c:v>7.5999999999999998E-2</c:v>
                </c:pt>
                <c:pt idx="714">
                  <c:v>0.182</c:v>
                </c:pt>
                <c:pt idx="715">
                  <c:v>2.7E-2</c:v>
                </c:pt>
                <c:pt idx="716">
                  <c:v>2.8000000000000001E-2</c:v>
                </c:pt>
                <c:pt idx="717">
                  <c:v>0.1</c:v>
                </c:pt>
                <c:pt idx="718">
                  <c:v>7.2999999999999995E-2</c:v>
                </c:pt>
                <c:pt idx="719">
                  <c:v>0.16700000000000001</c:v>
                </c:pt>
                <c:pt idx="720">
                  <c:v>3.6999999999999998E-2</c:v>
                </c:pt>
                <c:pt idx="721">
                  <c:v>4.0000000000000001E-3</c:v>
                </c:pt>
                <c:pt idx="722">
                  <c:v>0.04</c:v>
                </c:pt>
                <c:pt idx="723">
                  <c:v>0.09</c:v>
                </c:pt>
                <c:pt idx="724">
                  <c:v>8.8999999999999996E-2</c:v>
                </c:pt>
                <c:pt idx="725">
                  <c:v>0.13</c:v>
                </c:pt>
                <c:pt idx="726">
                  <c:v>8.2000000000000003E-2</c:v>
                </c:pt>
                <c:pt idx="727">
                  <c:v>9.2999999999999999E-2</c:v>
                </c:pt>
                <c:pt idx="728">
                  <c:v>5.5E-2</c:v>
                </c:pt>
                <c:pt idx="729">
                  <c:v>0.16400000000000001</c:v>
                </c:pt>
                <c:pt idx="730">
                  <c:v>5.5E-2</c:v>
                </c:pt>
                <c:pt idx="731">
                  <c:v>2.7E-2</c:v>
                </c:pt>
                <c:pt idx="732">
                  <c:v>4.7E-2</c:v>
                </c:pt>
                <c:pt idx="733">
                  <c:v>6.2E-2</c:v>
                </c:pt>
                <c:pt idx="734">
                  <c:v>6.6000000000000003E-2</c:v>
                </c:pt>
                <c:pt idx="735">
                  <c:v>7.1999999999999995E-2</c:v>
                </c:pt>
                <c:pt idx="736">
                  <c:v>0.27</c:v>
                </c:pt>
                <c:pt idx="737">
                  <c:v>5.6000000000000001E-2</c:v>
                </c:pt>
                <c:pt idx="738">
                  <c:v>0.10199999999999999</c:v>
                </c:pt>
                <c:pt idx="739">
                  <c:v>0.113</c:v>
                </c:pt>
                <c:pt idx="740">
                  <c:v>6.4000000000000001E-2</c:v>
                </c:pt>
                <c:pt idx="741">
                  <c:v>0.125</c:v>
                </c:pt>
                <c:pt idx="742">
                  <c:v>8.5999999999999993E-2</c:v>
                </c:pt>
                <c:pt idx="743">
                  <c:v>0.16400000000000001</c:v>
                </c:pt>
                <c:pt idx="744">
                  <c:v>0.16700000000000001</c:v>
                </c:pt>
                <c:pt idx="745">
                  <c:v>5.2999999999999999E-2</c:v>
                </c:pt>
                <c:pt idx="746">
                  <c:v>8.7999999999999995E-2</c:v>
                </c:pt>
                <c:pt idx="747">
                  <c:v>0.13800000000000001</c:v>
                </c:pt>
                <c:pt idx="748">
                  <c:v>5.5E-2</c:v>
                </c:pt>
                <c:pt idx="749">
                  <c:v>0.14299999999999999</c:v>
                </c:pt>
                <c:pt idx="750">
                  <c:v>8.8999999999999996E-2</c:v>
                </c:pt>
                <c:pt idx="751">
                  <c:v>5.2999999999999999E-2</c:v>
                </c:pt>
                <c:pt idx="752">
                  <c:v>5.1999999999999998E-2</c:v>
                </c:pt>
                <c:pt idx="753">
                  <c:v>4.4999999999999998E-2</c:v>
                </c:pt>
                <c:pt idx="754">
                  <c:v>4.7E-2</c:v>
                </c:pt>
                <c:pt idx="755">
                  <c:v>0.17199999999999999</c:v>
                </c:pt>
                <c:pt idx="756">
                  <c:v>7.8E-2</c:v>
                </c:pt>
                <c:pt idx="757">
                  <c:v>0.01</c:v>
                </c:pt>
                <c:pt idx="758">
                  <c:v>0.1</c:v>
                </c:pt>
                <c:pt idx="759">
                  <c:v>0.13500000000000001</c:v>
                </c:pt>
                <c:pt idx="760">
                  <c:v>0.06</c:v>
                </c:pt>
                <c:pt idx="761">
                  <c:v>6.7000000000000004E-2</c:v>
                </c:pt>
                <c:pt idx="762">
                  <c:v>8.6999999999999994E-2</c:v>
                </c:pt>
                <c:pt idx="763">
                  <c:v>8.5000000000000006E-2</c:v>
                </c:pt>
                <c:pt idx="764">
                  <c:v>8.5000000000000006E-2</c:v>
                </c:pt>
                <c:pt idx="765">
                  <c:v>3.3000000000000002E-2</c:v>
                </c:pt>
                <c:pt idx="766">
                  <c:v>7.8E-2</c:v>
                </c:pt>
                <c:pt idx="767">
                  <c:v>4.1000000000000002E-2</c:v>
                </c:pt>
                <c:pt idx="768">
                  <c:v>9.2999999999999999E-2</c:v>
                </c:pt>
                <c:pt idx="769">
                  <c:v>0.18</c:v>
                </c:pt>
                <c:pt idx="770">
                  <c:v>8.8999999999999996E-2</c:v>
                </c:pt>
                <c:pt idx="771">
                  <c:v>0.11</c:v>
                </c:pt>
                <c:pt idx="772">
                  <c:v>0.1</c:v>
                </c:pt>
                <c:pt idx="773">
                  <c:v>0.14099999999999999</c:v>
                </c:pt>
                <c:pt idx="774">
                  <c:v>8.8999999999999996E-2</c:v>
                </c:pt>
                <c:pt idx="775">
                  <c:v>7.6999999999999999E-2</c:v>
                </c:pt>
                <c:pt idx="776">
                  <c:v>0.41099999999999998</c:v>
                </c:pt>
                <c:pt idx="777">
                  <c:v>0.14699999999999999</c:v>
                </c:pt>
                <c:pt idx="778">
                  <c:v>2.5000000000000001E-2</c:v>
                </c:pt>
                <c:pt idx="779">
                  <c:v>3.5000000000000003E-2</c:v>
                </c:pt>
                <c:pt idx="780">
                  <c:v>9.0999999999999998E-2</c:v>
                </c:pt>
                <c:pt idx="781">
                  <c:v>0.48099999999999998</c:v>
                </c:pt>
                <c:pt idx="782">
                  <c:v>0.48499999999999999</c:v>
                </c:pt>
                <c:pt idx="783">
                  <c:v>0.41299999999999998</c:v>
                </c:pt>
                <c:pt idx="784">
                  <c:v>0.17</c:v>
                </c:pt>
                <c:pt idx="785">
                  <c:v>0.38400000000000001</c:v>
                </c:pt>
                <c:pt idx="786">
                  <c:v>0.42699999999999999</c:v>
                </c:pt>
                <c:pt idx="787">
                  <c:v>0.44800000000000001</c:v>
                </c:pt>
                <c:pt idx="788">
                  <c:v>0.35299999999999998</c:v>
                </c:pt>
                <c:pt idx="789">
                  <c:v>0.44500000000000001</c:v>
                </c:pt>
                <c:pt idx="790">
                  <c:v>0.29199999999999998</c:v>
                </c:pt>
                <c:pt idx="791">
                  <c:v>0.317</c:v>
                </c:pt>
                <c:pt idx="792">
                  <c:v>0.11899999999999999</c:v>
                </c:pt>
                <c:pt idx="793">
                  <c:v>0.30599999999999999</c:v>
                </c:pt>
                <c:pt idx="794">
                  <c:v>0.33500000000000002</c:v>
                </c:pt>
                <c:pt idx="795">
                  <c:v>0.36699999999999999</c:v>
                </c:pt>
                <c:pt idx="796">
                  <c:v>8.3000000000000004E-2</c:v>
                </c:pt>
                <c:pt idx="797">
                  <c:v>0.30599999999999999</c:v>
                </c:pt>
                <c:pt idx="798">
                  <c:v>4.5999999999999999E-2</c:v>
                </c:pt>
                <c:pt idx="799">
                  <c:v>0.154</c:v>
                </c:pt>
                <c:pt idx="800">
                  <c:v>0.187</c:v>
                </c:pt>
                <c:pt idx="801">
                  <c:v>0.23499999999999999</c:v>
                </c:pt>
                <c:pt idx="802">
                  <c:v>0.13900000000000001</c:v>
                </c:pt>
                <c:pt idx="803">
                  <c:v>0.183</c:v>
                </c:pt>
                <c:pt idx="804">
                  <c:v>0.13900000000000001</c:v>
                </c:pt>
                <c:pt idx="805">
                  <c:v>0.223</c:v>
                </c:pt>
                <c:pt idx="806">
                  <c:v>0.16300000000000001</c:v>
                </c:pt>
                <c:pt idx="807">
                  <c:v>0.124</c:v>
                </c:pt>
                <c:pt idx="808">
                  <c:v>4.7E-2</c:v>
                </c:pt>
                <c:pt idx="809">
                  <c:v>8.5000000000000006E-2</c:v>
                </c:pt>
                <c:pt idx="810">
                  <c:v>0.105</c:v>
                </c:pt>
                <c:pt idx="811">
                  <c:v>0.223</c:v>
                </c:pt>
                <c:pt idx="812">
                  <c:v>0.54700000000000004</c:v>
                </c:pt>
                <c:pt idx="813">
                  <c:v>1.4E-2</c:v>
                </c:pt>
                <c:pt idx="814">
                  <c:v>1.7999999999999999E-2</c:v>
                </c:pt>
                <c:pt idx="815">
                  <c:v>0.11700000000000001</c:v>
                </c:pt>
                <c:pt idx="816">
                  <c:v>8.8999999999999996E-2</c:v>
                </c:pt>
                <c:pt idx="817">
                  <c:v>3.5000000000000003E-2</c:v>
                </c:pt>
                <c:pt idx="818">
                  <c:v>7.2999999999999995E-2</c:v>
                </c:pt>
                <c:pt idx="819">
                  <c:v>6.0999999999999999E-2</c:v>
                </c:pt>
                <c:pt idx="820">
                  <c:v>0.26300000000000001</c:v>
                </c:pt>
                <c:pt idx="821">
                  <c:v>5.2999999999999999E-2</c:v>
                </c:pt>
                <c:pt idx="822">
                  <c:v>0.27100000000000002</c:v>
                </c:pt>
                <c:pt idx="823">
                  <c:v>7.0000000000000007E-2</c:v>
                </c:pt>
                <c:pt idx="824">
                  <c:v>0.13</c:v>
                </c:pt>
                <c:pt idx="825">
                  <c:v>0.13200000000000001</c:v>
                </c:pt>
                <c:pt idx="826">
                  <c:v>1E-3</c:v>
                </c:pt>
                <c:pt idx="827">
                  <c:v>0.13</c:v>
                </c:pt>
                <c:pt idx="828">
                  <c:v>6.6000000000000003E-2</c:v>
                </c:pt>
                <c:pt idx="829">
                  <c:v>0.16</c:v>
                </c:pt>
                <c:pt idx="830">
                  <c:v>9.6000000000000002E-2</c:v>
                </c:pt>
                <c:pt idx="831">
                  <c:v>8.8999999999999996E-2</c:v>
                </c:pt>
                <c:pt idx="832">
                  <c:v>6.3E-2</c:v>
                </c:pt>
                <c:pt idx="833">
                  <c:v>0.04</c:v>
                </c:pt>
                <c:pt idx="834">
                  <c:v>2.8000000000000001E-2</c:v>
                </c:pt>
                <c:pt idx="835">
                  <c:v>0.17599999999999999</c:v>
                </c:pt>
                <c:pt idx="836">
                  <c:v>0.192</c:v>
                </c:pt>
                <c:pt idx="837">
                  <c:v>6.7000000000000004E-2</c:v>
                </c:pt>
                <c:pt idx="838">
                  <c:v>3.3000000000000002E-2</c:v>
                </c:pt>
                <c:pt idx="839">
                  <c:v>8.3000000000000004E-2</c:v>
                </c:pt>
                <c:pt idx="840">
                  <c:v>0</c:v>
                </c:pt>
                <c:pt idx="841">
                  <c:v>0.126</c:v>
                </c:pt>
                <c:pt idx="842">
                  <c:v>0.13500000000000001</c:v>
                </c:pt>
                <c:pt idx="843">
                  <c:v>3.1E-2</c:v>
                </c:pt>
                <c:pt idx="844">
                  <c:v>5.0000000000000001E-3</c:v>
                </c:pt>
                <c:pt idx="845">
                  <c:v>1.2999999999999999E-2</c:v>
                </c:pt>
                <c:pt idx="846">
                  <c:v>6.2E-2</c:v>
                </c:pt>
                <c:pt idx="847">
                  <c:v>0.02</c:v>
                </c:pt>
                <c:pt idx="848">
                  <c:v>7.3999999999999996E-2</c:v>
                </c:pt>
                <c:pt idx="849">
                  <c:v>6.4000000000000001E-2</c:v>
                </c:pt>
                <c:pt idx="850">
                  <c:v>5.2999999999999999E-2</c:v>
                </c:pt>
                <c:pt idx="851">
                  <c:v>3.6999999999999998E-2</c:v>
                </c:pt>
                <c:pt idx="852">
                  <c:v>8.1000000000000003E-2</c:v>
                </c:pt>
                <c:pt idx="853">
                  <c:v>0.14399999999999999</c:v>
                </c:pt>
                <c:pt idx="854">
                  <c:v>0.2</c:v>
                </c:pt>
                <c:pt idx="855">
                  <c:v>0.19900000000000001</c:v>
                </c:pt>
                <c:pt idx="856">
                  <c:v>0.06</c:v>
                </c:pt>
                <c:pt idx="857">
                  <c:v>0.34200000000000003</c:v>
                </c:pt>
                <c:pt idx="858">
                  <c:v>0.247</c:v>
                </c:pt>
                <c:pt idx="859">
                  <c:v>9.0999999999999998E-2</c:v>
                </c:pt>
                <c:pt idx="860">
                  <c:v>0.17399999999999999</c:v>
                </c:pt>
                <c:pt idx="861">
                  <c:v>6.4000000000000001E-2</c:v>
                </c:pt>
                <c:pt idx="862">
                  <c:v>4.5999999999999999E-2</c:v>
                </c:pt>
                <c:pt idx="863">
                  <c:v>0.124</c:v>
                </c:pt>
                <c:pt idx="864">
                  <c:v>0.11700000000000001</c:v>
                </c:pt>
                <c:pt idx="865">
                  <c:v>9.1999999999999998E-2</c:v>
                </c:pt>
                <c:pt idx="866">
                  <c:v>0.19800000000000001</c:v>
                </c:pt>
                <c:pt idx="867">
                  <c:v>0.13500000000000001</c:v>
                </c:pt>
                <c:pt idx="868">
                  <c:v>5.0000000000000001E-3</c:v>
                </c:pt>
                <c:pt idx="869">
                  <c:v>7.2999999999999995E-2</c:v>
                </c:pt>
                <c:pt idx="870">
                  <c:v>0.27600000000000002</c:v>
                </c:pt>
                <c:pt idx="871">
                  <c:v>5.8000000000000003E-2</c:v>
                </c:pt>
                <c:pt idx="872">
                  <c:v>8.7999999999999995E-2</c:v>
                </c:pt>
                <c:pt idx="873">
                  <c:v>2.4E-2</c:v>
                </c:pt>
                <c:pt idx="874">
                  <c:v>2.1999999999999999E-2</c:v>
                </c:pt>
                <c:pt idx="875">
                  <c:v>5.8000000000000003E-2</c:v>
                </c:pt>
                <c:pt idx="876">
                  <c:v>0.157</c:v>
                </c:pt>
                <c:pt idx="877">
                  <c:v>3.3000000000000002E-2</c:v>
                </c:pt>
                <c:pt idx="878">
                  <c:v>0.123</c:v>
                </c:pt>
                <c:pt idx="879">
                  <c:v>0.17799999999999999</c:v>
                </c:pt>
                <c:pt idx="880">
                  <c:v>0.17899999999999999</c:v>
                </c:pt>
                <c:pt idx="881">
                  <c:v>0.16400000000000001</c:v>
                </c:pt>
                <c:pt idx="882">
                  <c:v>0.111</c:v>
                </c:pt>
                <c:pt idx="883">
                  <c:v>5.0999999999999997E-2</c:v>
                </c:pt>
                <c:pt idx="884">
                  <c:v>0.104</c:v>
                </c:pt>
                <c:pt idx="885">
                  <c:v>9.7000000000000003E-2</c:v>
                </c:pt>
                <c:pt idx="886">
                  <c:v>8.7999999999999995E-2</c:v>
                </c:pt>
                <c:pt idx="887">
                  <c:v>7.1999999999999995E-2</c:v>
                </c:pt>
                <c:pt idx="888">
                  <c:v>0.18099999999999999</c:v>
                </c:pt>
                <c:pt idx="889">
                  <c:v>0.12</c:v>
                </c:pt>
                <c:pt idx="890">
                  <c:v>0.01</c:v>
                </c:pt>
                <c:pt idx="891">
                  <c:v>4.1000000000000002E-2</c:v>
                </c:pt>
                <c:pt idx="892">
                  <c:v>6.4000000000000001E-2</c:v>
                </c:pt>
                <c:pt idx="893">
                  <c:v>0.122</c:v>
                </c:pt>
                <c:pt idx="894">
                  <c:v>6.0999999999999999E-2</c:v>
                </c:pt>
                <c:pt idx="895">
                  <c:v>0.16300000000000001</c:v>
                </c:pt>
                <c:pt idx="896">
                  <c:v>3.9E-2</c:v>
                </c:pt>
                <c:pt idx="897">
                  <c:v>7.1999999999999995E-2</c:v>
                </c:pt>
                <c:pt idx="898">
                  <c:v>0.14399999999999999</c:v>
                </c:pt>
                <c:pt idx="899">
                  <c:v>5.3999999999999999E-2</c:v>
                </c:pt>
                <c:pt idx="900">
                  <c:v>5.7000000000000002E-2</c:v>
                </c:pt>
                <c:pt idx="901">
                  <c:v>7.2999999999999995E-2</c:v>
                </c:pt>
                <c:pt idx="902">
                  <c:v>4.3999999999999997E-2</c:v>
                </c:pt>
                <c:pt idx="903">
                  <c:v>2.5999999999999999E-2</c:v>
                </c:pt>
                <c:pt idx="904">
                  <c:v>5.8999999999999997E-2</c:v>
                </c:pt>
                <c:pt idx="905">
                  <c:v>7.4999999999999997E-2</c:v>
                </c:pt>
                <c:pt idx="906">
                  <c:v>0.17799999999999999</c:v>
                </c:pt>
                <c:pt idx="907">
                  <c:v>0.15</c:v>
                </c:pt>
                <c:pt idx="908">
                  <c:v>8.4000000000000005E-2</c:v>
                </c:pt>
                <c:pt idx="909">
                  <c:v>4.9000000000000002E-2</c:v>
                </c:pt>
                <c:pt idx="910">
                  <c:v>0.14699999999999999</c:v>
                </c:pt>
                <c:pt idx="911">
                  <c:v>0.10100000000000001</c:v>
                </c:pt>
                <c:pt idx="912">
                  <c:v>9.1999999999999998E-2</c:v>
                </c:pt>
                <c:pt idx="913">
                  <c:v>0.114</c:v>
                </c:pt>
                <c:pt idx="914">
                  <c:v>0.13300000000000001</c:v>
                </c:pt>
                <c:pt idx="915">
                  <c:v>8.6999999999999994E-2</c:v>
                </c:pt>
                <c:pt idx="916">
                  <c:v>0.107</c:v>
                </c:pt>
                <c:pt idx="917">
                  <c:v>7.3999999999999996E-2</c:v>
                </c:pt>
                <c:pt idx="918">
                  <c:v>4.7E-2</c:v>
                </c:pt>
                <c:pt idx="919">
                  <c:v>0.106</c:v>
                </c:pt>
                <c:pt idx="920">
                  <c:v>0.21199999999999999</c:v>
                </c:pt>
                <c:pt idx="921">
                  <c:v>8.8999999999999996E-2</c:v>
                </c:pt>
                <c:pt idx="922">
                  <c:v>0.23100000000000001</c:v>
                </c:pt>
                <c:pt idx="923">
                  <c:v>0.13900000000000001</c:v>
                </c:pt>
                <c:pt idx="924">
                  <c:v>0.13400000000000001</c:v>
                </c:pt>
                <c:pt idx="925">
                  <c:v>1.4999999999999999E-2</c:v>
                </c:pt>
                <c:pt idx="926">
                  <c:v>8.7999999999999995E-2</c:v>
                </c:pt>
                <c:pt idx="927">
                  <c:v>0.49299999999999999</c:v>
                </c:pt>
                <c:pt idx="928">
                  <c:v>7.4999999999999997E-2</c:v>
                </c:pt>
                <c:pt idx="929">
                  <c:v>0.01</c:v>
                </c:pt>
              </c:numCache>
            </c:numRef>
          </c:yVal>
          <c:smooth val="0"/>
          <c:extLst>
            <c:ext xmlns:c16="http://schemas.microsoft.com/office/drawing/2014/chart" uri="{C3380CC4-5D6E-409C-BE32-E72D297353CC}">
              <c16:uniqueId val="{00000000-49CF-4D12-AE03-D30E2C931C03}"/>
            </c:ext>
          </c:extLst>
        </c:ser>
        <c:dLbls>
          <c:showLegendKey val="0"/>
          <c:showVal val="0"/>
          <c:showCatName val="0"/>
          <c:showSerName val="0"/>
          <c:showPercent val="0"/>
          <c:showBubbleSize val="0"/>
        </c:dLbls>
        <c:axId val="335363503"/>
        <c:axId val="335373487"/>
      </c:scatterChart>
      <c:valAx>
        <c:axId val="335363503"/>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r>
                  <a:rPr lang="en-GB"/>
                  <a:t>HAPPINESS SCORE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335373487"/>
        <c:crosses val="autoZero"/>
        <c:crossBetween val="midCat"/>
      </c:valAx>
      <c:valAx>
        <c:axId val="335373487"/>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bg1"/>
                    </a:solidFill>
                    <a:latin typeface="+mn-lt"/>
                    <a:ea typeface="+mn-ea"/>
                    <a:cs typeface="+mn-cs"/>
                  </a:defRPr>
                </a:pPr>
                <a:r>
                  <a:rPr lang="en-GB"/>
                  <a:t>TRUST  (GOVERNMENT  CORRUPTION)</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3353635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b="1">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r>
              <a:rPr lang="en-US"/>
              <a:t>RELATIONSHIP BETWEEN HAPPINESS SCORE AND GENEROSITY</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tx>
            <c:strRef>
              <c:f>'HS and Generosity'!$B$1</c:f>
              <c:strCache>
                <c:ptCount val="1"/>
                <c:pt idx="0">
                  <c:v>Generosity</c:v>
                </c:pt>
              </c:strCache>
            </c:strRef>
          </c:tx>
          <c:spPr>
            <a:ln w="25400" cap="rnd">
              <a:noFill/>
            </a:ln>
            <a:effectLst/>
          </c:spPr>
          <c:marker>
            <c:symbol val="circle"/>
            <c:size val="3"/>
            <c:spPr>
              <a:solidFill>
                <a:srgbClr val="00B0F0"/>
              </a:solidFill>
              <a:ln>
                <a:noFill/>
              </a:ln>
              <a:effectLst/>
            </c:spPr>
          </c:marker>
          <c:xVal>
            <c:numRef>
              <c:f>'HS and Generosity'!$A$2:$A$931</c:f>
              <c:numCache>
                <c:formatCode>General</c:formatCode>
                <c:ptCount val="930"/>
                <c:pt idx="0">
                  <c:v>7.5869999999999997</c:v>
                </c:pt>
                <c:pt idx="1">
                  <c:v>7.5609999999999999</c:v>
                </c:pt>
                <c:pt idx="2">
                  <c:v>7.5270000000000001</c:v>
                </c:pt>
                <c:pt idx="3">
                  <c:v>7.5220000000000002</c:v>
                </c:pt>
                <c:pt idx="4">
                  <c:v>7.4269999999999996</c:v>
                </c:pt>
                <c:pt idx="5">
                  <c:v>7.4059999999999997</c:v>
                </c:pt>
                <c:pt idx="6">
                  <c:v>7.3780000000000001</c:v>
                </c:pt>
                <c:pt idx="7">
                  <c:v>7.3639999999999999</c:v>
                </c:pt>
                <c:pt idx="8">
                  <c:v>7.2859999999999996</c:v>
                </c:pt>
                <c:pt idx="9">
                  <c:v>7.2839999999999998</c:v>
                </c:pt>
                <c:pt idx="10">
                  <c:v>7.2779999999999996</c:v>
                </c:pt>
                <c:pt idx="11">
                  <c:v>7.226</c:v>
                </c:pt>
                <c:pt idx="12">
                  <c:v>7.2</c:v>
                </c:pt>
                <c:pt idx="13">
                  <c:v>7.1870000000000003</c:v>
                </c:pt>
                <c:pt idx="14">
                  <c:v>7.1189999999999998</c:v>
                </c:pt>
                <c:pt idx="15">
                  <c:v>6.9829999999999997</c:v>
                </c:pt>
                <c:pt idx="16">
                  <c:v>6.9459999999999997</c:v>
                </c:pt>
                <c:pt idx="17">
                  <c:v>6.94</c:v>
                </c:pt>
                <c:pt idx="18">
                  <c:v>6.9370000000000003</c:v>
                </c:pt>
                <c:pt idx="19">
                  <c:v>6.9009999999999998</c:v>
                </c:pt>
                <c:pt idx="20">
                  <c:v>6.867</c:v>
                </c:pt>
                <c:pt idx="21">
                  <c:v>6.8529999999999998</c:v>
                </c:pt>
                <c:pt idx="22">
                  <c:v>6.81</c:v>
                </c:pt>
                <c:pt idx="23">
                  <c:v>6.798</c:v>
                </c:pt>
                <c:pt idx="24">
                  <c:v>6.7859999999999996</c:v>
                </c:pt>
                <c:pt idx="25">
                  <c:v>6.75</c:v>
                </c:pt>
                <c:pt idx="26">
                  <c:v>6.67</c:v>
                </c:pt>
                <c:pt idx="27">
                  <c:v>6.6109999999999998</c:v>
                </c:pt>
                <c:pt idx="28">
                  <c:v>6.5750000000000002</c:v>
                </c:pt>
                <c:pt idx="29">
                  <c:v>6.5739999999999998</c:v>
                </c:pt>
                <c:pt idx="30">
                  <c:v>6.5049999999999999</c:v>
                </c:pt>
                <c:pt idx="31">
                  <c:v>6.4850000000000003</c:v>
                </c:pt>
                <c:pt idx="32">
                  <c:v>6.4770000000000003</c:v>
                </c:pt>
                <c:pt idx="33">
                  <c:v>6.4550000000000001</c:v>
                </c:pt>
                <c:pt idx="34">
                  <c:v>6.4109999999999996</c:v>
                </c:pt>
                <c:pt idx="35">
                  <c:v>6.3289999999999997</c:v>
                </c:pt>
                <c:pt idx="36">
                  <c:v>6.3019999999999996</c:v>
                </c:pt>
                <c:pt idx="37">
                  <c:v>6.298</c:v>
                </c:pt>
                <c:pt idx="38">
                  <c:v>6.2949999999999999</c:v>
                </c:pt>
                <c:pt idx="39">
                  <c:v>6.2690000000000001</c:v>
                </c:pt>
                <c:pt idx="40">
                  <c:v>6.1680000000000001</c:v>
                </c:pt>
                <c:pt idx="41">
                  <c:v>6.13</c:v>
                </c:pt>
                <c:pt idx="42">
                  <c:v>6.1230000000000002</c:v>
                </c:pt>
                <c:pt idx="43">
                  <c:v>6.0030000000000001</c:v>
                </c:pt>
                <c:pt idx="44">
                  <c:v>5.9950000000000001</c:v>
                </c:pt>
                <c:pt idx="45">
                  <c:v>5.9870000000000001</c:v>
                </c:pt>
                <c:pt idx="46">
                  <c:v>5.984</c:v>
                </c:pt>
                <c:pt idx="47">
                  <c:v>5.9749999999999996</c:v>
                </c:pt>
                <c:pt idx="48">
                  <c:v>5.96</c:v>
                </c:pt>
                <c:pt idx="49">
                  <c:v>5.9480000000000004</c:v>
                </c:pt>
                <c:pt idx="50">
                  <c:v>5.89</c:v>
                </c:pt>
                <c:pt idx="51">
                  <c:v>5.8890000000000002</c:v>
                </c:pt>
                <c:pt idx="52">
                  <c:v>5.8780000000000001</c:v>
                </c:pt>
                <c:pt idx="53">
                  <c:v>5.8550000000000004</c:v>
                </c:pt>
                <c:pt idx="54">
                  <c:v>5.8479999999999999</c:v>
                </c:pt>
                <c:pt idx="55">
                  <c:v>5.8330000000000002</c:v>
                </c:pt>
                <c:pt idx="56">
                  <c:v>5.8280000000000003</c:v>
                </c:pt>
                <c:pt idx="57">
                  <c:v>5.8239999999999998</c:v>
                </c:pt>
                <c:pt idx="58">
                  <c:v>5.8129999999999997</c:v>
                </c:pt>
                <c:pt idx="59">
                  <c:v>5.7910000000000004</c:v>
                </c:pt>
                <c:pt idx="60">
                  <c:v>5.77</c:v>
                </c:pt>
                <c:pt idx="61">
                  <c:v>5.7590000000000003</c:v>
                </c:pt>
                <c:pt idx="62">
                  <c:v>5.7539999999999996</c:v>
                </c:pt>
                <c:pt idx="63">
                  <c:v>5.7160000000000002</c:v>
                </c:pt>
                <c:pt idx="64">
                  <c:v>5.7089999999999996</c:v>
                </c:pt>
                <c:pt idx="65">
                  <c:v>5.6950000000000003</c:v>
                </c:pt>
                <c:pt idx="66">
                  <c:v>5.6890000000000001</c:v>
                </c:pt>
                <c:pt idx="67">
                  <c:v>5.6050000000000004</c:v>
                </c:pt>
                <c:pt idx="68">
                  <c:v>5.5890000000000004</c:v>
                </c:pt>
                <c:pt idx="69">
                  <c:v>5.548</c:v>
                </c:pt>
                <c:pt idx="70">
                  <c:v>5.4770000000000003</c:v>
                </c:pt>
                <c:pt idx="71">
                  <c:v>5.4740000000000002</c:v>
                </c:pt>
                <c:pt idx="72">
                  <c:v>5.4290000000000003</c:v>
                </c:pt>
                <c:pt idx="73">
                  <c:v>5.399</c:v>
                </c:pt>
                <c:pt idx="74">
                  <c:v>5.36</c:v>
                </c:pt>
                <c:pt idx="75">
                  <c:v>5.3319999999999999</c:v>
                </c:pt>
                <c:pt idx="76">
                  <c:v>5.2859999999999996</c:v>
                </c:pt>
                <c:pt idx="77">
                  <c:v>5.2679999999999998</c:v>
                </c:pt>
                <c:pt idx="78">
                  <c:v>5.2530000000000001</c:v>
                </c:pt>
                <c:pt idx="79">
                  <c:v>5.2119999999999997</c:v>
                </c:pt>
                <c:pt idx="80">
                  <c:v>5.194</c:v>
                </c:pt>
                <c:pt idx="81">
                  <c:v>5.1920000000000002</c:v>
                </c:pt>
                <c:pt idx="82">
                  <c:v>5.1920000000000002</c:v>
                </c:pt>
                <c:pt idx="83">
                  <c:v>5.14</c:v>
                </c:pt>
                <c:pt idx="84">
                  <c:v>5.1289999999999996</c:v>
                </c:pt>
                <c:pt idx="85">
                  <c:v>5.1239999999999997</c:v>
                </c:pt>
                <c:pt idx="86">
                  <c:v>5.1230000000000002</c:v>
                </c:pt>
                <c:pt idx="87">
                  <c:v>5.1020000000000003</c:v>
                </c:pt>
                <c:pt idx="88">
                  <c:v>5.0979999999999999</c:v>
                </c:pt>
                <c:pt idx="89">
                  <c:v>5.0730000000000004</c:v>
                </c:pt>
                <c:pt idx="90">
                  <c:v>5.0570000000000004</c:v>
                </c:pt>
                <c:pt idx="91">
                  <c:v>5.0129999999999999</c:v>
                </c:pt>
                <c:pt idx="92">
                  <c:v>5.0069999999999997</c:v>
                </c:pt>
                <c:pt idx="93">
                  <c:v>4.9710000000000001</c:v>
                </c:pt>
                <c:pt idx="94">
                  <c:v>4.9589999999999996</c:v>
                </c:pt>
                <c:pt idx="95">
                  <c:v>4.9489999999999998</c:v>
                </c:pt>
                <c:pt idx="96">
                  <c:v>4.8979999999999997</c:v>
                </c:pt>
                <c:pt idx="97">
                  <c:v>4.8849999999999998</c:v>
                </c:pt>
                <c:pt idx="98">
                  <c:v>4.8760000000000003</c:v>
                </c:pt>
                <c:pt idx="99">
                  <c:v>4.8739999999999997</c:v>
                </c:pt>
                <c:pt idx="100">
                  <c:v>4.867</c:v>
                </c:pt>
                <c:pt idx="101">
                  <c:v>4.8570000000000002</c:v>
                </c:pt>
                <c:pt idx="102">
                  <c:v>4.8390000000000004</c:v>
                </c:pt>
                <c:pt idx="103">
                  <c:v>4.8</c:v>
                </c:pt>
                <c:pt idx="104">
                  <c:v>4.7880000000000003</c:v>
                </c:pt>
                <c:pt idx="105">
                  <c:v>4.7859999999999996</c:v>
                </c:pt>
                <c:pt idx="106">
                  <c:v>4.7389999999999999</c:v>
                </c:pt>
                <c:pt idx="107">
                  <c:v>4.7149999999999999</c:v>
                </c:pt>
                <c:pt idx="108">
                  <c:v>4.694</c:v>
                </c:pt>
                <c:pt idx="109">
                  <c:v>4.6859999999999999</c:v>
                </c:pt>
                <c:pt idx="110">
                  <c:v>4.681</c:v>
                </c:pt>
                <c:pt idx="111">
                  <c:v>4.6769999999999996</c:v>
                </c:pt>
                <c:pt idx="112">
                  <c:v>4.6420000000000003</c:v>
                </c:pt>
                <c:pt idx="113">
                  <c:v>4.633</c:v>
                </c:pt>
                <c:pt idx="114">
                  <c:v>4.6100000000000003</c:v>
                </c:pt>
                <c:pt idx="115">
                  <c:v>4.5709999999999997</c:v>
                </c:pt>
                <c:pt idx="116">
                  <c:v>4.5650000000000004</c:v>
                </c:pt>
                <c:pt idx="117">
                  <c:v>4.55</c:v>
                </c:pt>
                <c:pt idx="118">
                  <c:v>4.5179999999999998</c:v>
                </c:pt>
                <c:pt idx="119">
                  <c:v>4.5170000000000003</c:v>
                </c:pt>
                <c:pt idx="120">
                  <c:v>4.5140000000000002</c:v>
                </c:pt>
                <c:pt idx="121">
                  <c:v>4.5119999999999996</c:v>
                </c:pt>
                <c:pt idx="122">
                  <c:v>4.5069999999999997</c:v>
                </c:pt>
                <c:pt idx="123">
                  <c:v>4.4359999999999999</c:v>
                </c:pt>
                <c:pt idx="124">
                  <c:v>4.4189999999999996</c:v>
                </c:pt>
                <c:pt idx="125">
                  <c:v>4.3689999999999998</c:v>
                </c:pt>
                <c:pt idx="126">
                  <c:v>4.3499999999999996</c:v>
                </c:pt>
                <c:pt idx="127">
                  <c:v>4.3319999999999999</c:v>
                </c:pt>
                <c:pt idx="128">
                  <c:v>4.3070000000000004</c:v>
                </c:pt>
                <c:pt idx="129">
                  <c:v>4.2969999999999997</c:v>
                </c:pt>
                <c:pt idx="130">
                  <c:v>4.2919999999999998</c:v>
                </c:pt>
                <c:pt idx="131">
                  <c:v>4.2709999999999999</c:v>
                </c:pt>
                <c:pt idx="132">
                  <c:v>4.2519999999999998</c:v>
                </c:pt>
                <c:pt idx="133">
                  <c:v>4.218</c:v>
                </c:pt>
                <c:pt idx="134">
                  <c:v>4.194</c:v>
                </c:pt>
                <c:pt idx="135">
                  <c:v>4.077</c:v>
                </c:pt>
                <c:pt idx="136">
                  <c:v>4.0330000000000004</c:v>
                </c:pt>
                <c:pt idx="137">
                  <c:v>3.9950000000000001</c:v>
                </c:pt>
                <c:pt idx="138">
                  <c:v>3.9889999999999999</c:v>
                </c:pt>
                <c:pt idx="139">
                  <c:v>3.956</c:v>
                </c:pt>
                <c:pt idx="140">
                  <c:v>3.931</c:v>
                </c:pt>
                <c:pt idx="141">
                  <c:v>3.9039999999999999</c:v>
                </c:pt>
                <c:pt idx="142">
                  <c:v>3.8959999999999999</c:v>
                </c:pt>
                <c:pt idx="143">
                  <c:v>3.8450000000000002</c:v>
                </c:pt>
                <c:pt idx="144">
                  <c:v>3.819</c:v>
                </c:pt>
                <c:pt idx="145">
                  <c:v>3.7810000000000001</c:v>
                </c:pt>
                <c:pt idx="146">
                  <c:v>3.681</c:v>
                </c:pt>
                <c:pt idx="147">
                  <c:v>3.6779999999999999</c:v>
                </c:pt>
                <c:pt idx="148">
                  <c:v>3.6669999999999998</c:v>
                </c:pt>
                <c:pt idx="149">
                  <c:v>3.6560000000000001</c:v>
                </c:pt>
                <c:pt idx="150">
                  <c:v>3.6549999999999998</c:v>
                </c:pt>
                <c:pt idx="151">
                  <c:v>3.5870000000000002</c:v>
                </c:pt>
                <c:pt idx="152">
                  <c:v>3.5750000000000002</c:v>
                </c:pt>
                <c:pt idx="153">
                  <c:v>3.4649999999999999</c:v>
                </c:pt>
                <c:pt idx="154">
                  <c:v>3.34</c:v>
                </c:pt>
                <c:pt idx="155">
                  <c:v>3.0059999999999998</c:v>
                </c:pt>
                <c:pt idx="156">
                  <c:v>2.9049999999999998</c:v>
                </c:pt>
                <c:pt idx="157">
                  <c:v>2.839</c:v>
                </c:pt>
                <c:pt idx="158">
                  <c:v>7.5259999999999998</c:v>
                </c:pt>
                <c:pt idx="159">
                  <c:v>7.5090000000000003</c:v>
                </c:pt>
                <c:pt idx="160">
                  <c:v>7.5010000000000003</c:v>
                </c:pt>
                <c:pt idx="161">
                  <c:v>7.4980000000000002</c:v>
                </c:pt>
                <c:pt idx="162">
                  <c:v>7.4130000000000003</c:v>
                </c:pt>
                <c:pt idx="163">
                  <c:v>7.4039999999999999</c:v>
                </c:pt>
                <c:pt idx="164">
                  <c:v>7.3390000000000004</c:v>
                </c:pt>
                <c:pt idx="165">
                  <c:v>7.3339999999999996</c:v>
                </c:pt>
                <c:pt idx="166">
                  <c:v>7.3129999999999997</c:v>
                </c:pt>
                <c:pt idx="167">
                  <c:v>7.2910000000000004</c:v>
                </c:pt>
                <c:pt idx="168">
                  <c:v>7.2670000000000003</c:v>
                </c:pt>
                <c:pt idx="169">
                  <c:v>7.1189999999999998</c:v>
                </c:pt>
                <c:pt idx="170">
                  <c:v>7.1040000000000001</c:v>
                </c:pt>
                <c:pt idx="171">
                  <c:v>7.0869999999999997</c:v>
                </c:pt>
                <c:pt idx="172">
                  <c:v>7.0389999999999997</c:v>
                </c:pt>
                <c:pt idx="173">
                  <c:v>6.9939999999999998</c:v>
                </c:pt>
                <c:pt idx="174">
                  <c:v>6.952</c:v>
                </c:pt>
                <c:pt idx="175">
                  <c:v>6.9290000000000003</c:v>
                </c:pt>
                <c:pt idx="176">
                  <c:v>6.907</c:v>
                </c:pt>
                <c:pt idx="177">
                  <c:v>6.8710000000000004</c:v>
                </c:pt>
                <c:pt idx="178">
                  <c:v>6.7779999999999996</c:v>
                </c:pt>
                <c:pt idx="179">
                  <c:v>6.7389999999999999</c:v>
                </c:pt>
                <c:pt idx="180">
                  <c:v>6.7249999999999996</c:v>
                </c:pt>
                <c:pt idx="181">
                  <c:v>6.7050000000000001</c:v>
                </c:pt>
                <c:pt idx="182">
                  <c:v>6.7009999999999996</c:v>
                </c:pt>
                <c:pt idx="183">
                  <c:v>6.65</c:v>
                </c:pt>
                <c:pt idx="184">
                  <c:v>6.5960000000000001</c:v>
                </c:pt>
                <c:pt idx="185">
                  <c:v>6.5730000000000004</c:v>
                </c:pt>
                <c:pt idx="186">
                  <c:v>6.5449999999999999</c:v>
                </c:pt>
                <c:pt idx="187">
                  <c:v>6.4880000000000004</c:v>
                </c:pt>
                <c:pt idx="188">
                  <c:v>6.4809999999999999</c:v>
                </c:pt>
                <c:pt idx="189">
                  <c:v>6.4779999999999998</c:v>
                </c:pt>
                <c:pt idx="190">
                  <c:v>6.4740000000000002</c:v>
                </c:pt>
                <c:pt idx="191">
                  <c:v>6.3789999999999996</c:v>
                </c:pt>
                <c:pt idx="192">
                  <c:v>6.3789999999999996</c:v>
                </c:pt>
                <c:pt idx="193">
                  <c:v>6.375</c:v>
                </c:pt>
                <c:pt idx="194">
                  <c:v>6.3609999999999998</c:v>
                </c:pt>
                <c:pt idx="195">
                  <c:v>6.3550000000000004</c:v>
                </c:pt>
                <c:pt idx="196">
                  <c:v>6.3239999999999998</c:v>
                </c:pt>
                <c:pt idx="197">
                  <c:v>6.2690000000000001</c:v>
                </c:pt>
                <c:pt idx="198">
                  <c:v>6.2389999999999999</c:v>
                </c:pt>
                <c:pt idx="199">
                  <c:v>6.218</c:v>
                </c:pt>
                <c:pt idx="200">
                  <c:v>6.1680000000000001</c:v>
                </c:pt>
                <c:pt idx="201">
                  <c:v>6.0839999999999996</c:v>
                </c:pt>
                <c:pt idx="202">
                  <c:v>6.0780000000000003</c:v>
                </c:pt>
                <c:pt idx="203">
                  <c:v>6.0679999999999996</c:v>
                </c:pt>
                <c:pt idx="204">
                  <c:v>6.0049999999999999</c:v>
                </c:pt>
                <c:pt idx="205">
                  <c:v>5.992</c:v>
                </c:pt>
                <c:pt idx="206">
                  <c:v>5.9870000000000001</c:v>
                </c:pt>
                <c:pt idx="207">
                  <c:v>5.9770000000000003</c:v>
                </c:pt>
                <c:pt idx="208">
                  <c:v>5.976</c:v>
                </c:pt>
                <c:pt idx="209">
                  <c:v>5.9560000000000004</c:v>
                </c:pt>
                <c:pt idx="210">
                  <c:v>5.9210000000000003</c:v>
                </c:pt>
                <c:pt idx="211">
                  <c:v>5.9189999999999996</c:v>
                </c:pt>
                <c:pt idx="212">
                  <c:v>5.8970000000000002</c:v>
                </c:pt>
                <c:pt idx="213">
                  <c:v>5.8559999999999999</c:v>
                </c:pt>
                <c:pt idx="214">
                  <c:v>5.835</c:v>
                </c:pt>
                <c:pt idx="215">
                  <c:v>5.835</c:v>
                </c:pt>
                <c:pt idx="216">
                  <c:v>5.8220000000000001</c:v>
                </c:pt>
                <c:pt idx="217">
                  <c:v>5.8129999999999997</c:v>
                </c:pt>
                <c:pt idx="218">
                  <c:v>5.8019999999999996</c:v>
                </c:pt>
                <c:pt idx="219">
                  <c:v>5.7709999999999999</c:v>
                </c:pt>
                <c:pt idx="220">
                  <c:v>5.7679999999999998</c:v>
                </c:pt>
                <c:pt idx="221">
                  <c:v>5.7430000000000003</c:v>
                </c:pt>
                <c:pt idx="222">
                  <c:v>5.6580000000000004</c:v>
                </c:pt>
                <c:pt idx="223">
                  <c:v>5.6479999999999997</c:v>
                </c:pt>
                <c:pt idx="224">
                  <c:v>5.6150000000000002</c:v>
                </c:pt>
                <c:pt idx="225">
                  <c:v>5.56</c:v>
                </c:pt>
                <c:pt idx="226">
                  <c:v>5.5460000000000003</c:v>
                </c:pt>
                <c:pt idx="227">
                  <c:v>5.5380000000000003</c:v>
                </c:pt>
                <c:pt idx="228">
                  <c:v>5.5279999999999996</c:v>
                </c:pt>
                <c:pt idx="229">
                  <c:v>5.5170000000000003</c:v>
                </c:pt>
                <c:pt idx="230">
                  <c:v>5.51</c:v>
                </c:pt>
                <c:pt idx="231">
                  <c:v>5.4880000000000004</c:v>
                </c:pt>
                <c:pt idx="232">
                  <c:v>5.4580000000000002</c:v>
                </c:pt>
                <c:pt idx="233">
                  <c:v>5.44</c:v>
                </c:pt>
                <c:pt idx="234">
                  <c:v>5.4009999999999998</c:v>
                </c:pt>
                <c:pt idx="235">
                  <c:v>5.3890000000000002</c:v>
                </c:pt>
                <c:pt idx="236">
                  <c:v>5.3140000000000001</c:v>
                </c:pt>
                <c:pt idx="237">
                  <c:v>5.3029999999999999</c:v>
                </c:pt>
                <c:pt idx="238">
                  <c:v>5.2910000000000004</c:v>
                </c:pt>
                <c:pt idx="239">
                  <c:v>5.2789999999999999</c:v>
                </c:pt>
                <c:pt idx="240">
                  <c:v>5.2450000000000001</c:v>
                </c:pt>
                <c:pt idx="241">
                  <c:v>5.1959999999999997</c:v>
                </c:pt>
                <c:pt idx="242">
                  <c:v>5.1849999999999996</c:v>
                </c:pt>
                <c:pt idx="243">
                  <c:v>5.1769999999999996</c:v>
                </c:pt>
                <c:pt idx="244">
                  <c:v>5.1630000000000003</c:v>
                </c:pt>
                <c:pt idx="245">
                  <c:v>5.1609999999999996</c:v>
                </c:pt>
                <c:pt idx="246">
                  <c:v>5.1550000000000002</c:v>
                </c:pt>
                <c:pt idx="247">
                  <c:v>5.1509999999999998</c:v>
                </c:pt>
                <c:pt idx="248">
                  <c:v>5.1449999999999996</c:v>
                </c:pt>
                <c:pt idx="249">
                  <c:v>5.1319999999999997</c:v>
                </c:pt>
                <c:pt idx="250">
                  <c:v>5.1289999999999996</c:v>
                </c:pt>
                <c:pt idx="251">
                  <c:v>5.1230000000000002</c:v>
                </c:pt>
                <c:pt idx="252">
                  <c:v>5.1210000000000004</c:v>
                </c:pt>
                <c:pt idx="253">
                  <c:v>5.0609999999999999</c:v>
                </c:pt>
                <c:pt idx="254">
                  <c:v>5.0570000000000004</c:v>
                </c:pt>
                <c:pt idx="255">
                  <c:v>5.0449999999999999</c:v>
                </c:pt>
                <c:pt idx="256">
                  <c:v>5.0330000000000004</c:v>
                </c:pt>
                <c:pt idx="257">
                  <c:v>4.9960000000000004</c:v>
                </c:pt>
                <c:pt idx="258">
                  <c:v>4.907</c:v>
                </c:pt>
                <c:pt idx="259">
                  <c:v>4.8760000000000003</c:v>
                </c:pt>
                <c:pt idx="260">
                  <c:v>4.875</c:v>
                </c:pt>
                <c:pt idx="261">
                  <c:v>4.8710000000000004</c:v>
                </c:pt>
                <c:pt idx="262">
                  <c:v>4.8129999999999997</c:v>
                </c:pt>
                <c:pt idx="263">
                  <c:v>4.7949999999999999</c:v>
                </c:pt>
                <c:pt idx="264">
                  <c:v>4.7930000000000001</c:v>
                </c:pt>
                <c:pt idx="265">
                  <c:v>4.7539999999999996</c:v>
                </c:pt>
                <c:pt idx="266">
                  <c:v>4.6550000000000002</c:v>
                </c:pt>
                <c:pt idx="267">
                  <c:v>4.6429999999999998</c:v>
                </c:pt>
                <c:pt idx="268">
                  <c:v>4.6349999999999998</c:v>
                </c:pt>
                <c:pt idx="269">
                  <c:v>4.5750000000000002</c:v>
                </c:pt>
                <c:pt idx="270">
                  <c:v>4.5739999999999998</c:v>
                </c:pt>
                <c:pt idx="271">
                  <c:v>4.5129999999999999</c:v>
                </c:pt>
                <c:pt idx="272">
                  <c:v>4.508</c:v>
                </c:pt>
                <c:pt idx="273">
                  <c:v>4.4589999999999996</c:v>
                </c:pt>
                <c:pt idx="274">
                  <c:v>4.415</c:v>
                </c:pt>
                <c:pt idx="275">
                  <c:v>4.4039999999999999</c:v>
                </c:pt>
                <c:pt idx="276">
                  <c:v>4.3949999999999996</c:v>
                </c:pt>
                <c:pt idx="277">
                  <c:v>4.3620000000000001</c:v>
                </c:pt>
                <c:pt idx="278">
                  <c:v>4.3600000000000003</c:v>
                </c:pt>
                <c:pt idx="279">
                  <c:v>4.3559999999999999</c:v>
                </c:pt>
                <c:pt idx="280">
                  <c:v>4.3239999999999998</c:v>
                </c:pt>
                <c:pt idx="281">
                  <c:v>4.2759999999999998</c:v>
                </c:pt>
                <c:pt idx="282">
                  <c:v>4.2720000000000002</c:v>
                </c:pt>
                <c:pt idx="283">
                  <c:v>4.2519999999999998</c:v>
                </c:pt>
                <c:pt idx="284">
                  <c:v>4.2359999999999998</c:v>
                </c:pt>
                <c:pt idx="285">
                  <c:v>4.2190000000000003</c:v>
                </c:pt>
                <c:pt idx="286">
                  <c:v>4.2169999999999996</c:v>
                </c:pt>
                <c:pt idx="287">
                  <c:v>4.2009999999999996</c:v>
                </c:pt>
                <c:pt idx="288">
                  <c:v>4.1929999999999996</c:v>
                </c:pt>
                <c:pt idx="289">
                  <c:v>4.1559999999999997</c:v>
                </c:pt>
                <c:pt idx="290">
                  <c:v>4.1390000000000002</c:v>
                </c:pt>
                <c:pt idx="291">
                  <c:v>4.1210000000000004</c:v>
                </c:pt>
                <c:pt idx="292">
                  <c:v>4.0730000000000004</c:v>
                </c:pt>
                <c:pt idx="293">
                  <c:v>4.0279999999999996</c:v>
                </c:pt>
                <c:pt idx="294">
                  <c:v>3.9740000000000002</c:v>
                </c:pt>
                <c:pt idx="295">
                  <c:v>3.956</c:v>
                </c:pt>
                <c:pt idx="296">
                  <c:v>3.9159999999999999</c:v>
                </c:pt>
                <c:pt idx="297">
                  <c:v>3.907</c:v>
                </c:pt>
                <c:pt idx="298">
                  <c:v>3.8660000000000001</c:v>
                </c:pt>
                <c:pt idx="299">
                  <c:v>3.8559999999999999</c:v>
                </c:pt>
                <c:pt idx="300">
                  <c:v>3.8319999999999999</c:v>
                </c:pt>
                <c:pt idx="301">
                  <c:v>3.7629999999999999</c:v>
                </c:pt>
                <c:pt idx="302">
                  <c:v>3.7389999999999999</c:v>
                </c:pt>
                <c:pt idx="303">
                  <c:v>3.7389999999999999</c:v>
                </c:pt>
                <c:pt idx="304">
                  <c:v>3.7240000000000002</c:v>
                </c:pt>
                <c:pt idx="305">
                  <c:v>3.6949999999999998</c:v>
                </c:pt>
                <c:pt idx="306">
                  <c:v>3.6659999999999999</c:v>
                </c:pt>
                <c:pt idx="307">
                  <c:v>3.6219999999999999</c:v>
                </c:pt>
                <c:pt idx="308">
                  <c:v>3.6070000000000002</c:v>
                </c:pt>
                <c:pt idx="309">
                  <c:v>3.5150000000000001</c:v>
                </c:pt>
                <c:pt idx="310">
                  <c:v>3.484</c:v>
                </c:pt>
                <c:pt idx="311">
                  <c:v>3.36</c:v>
                </c:pt>
                <c:pt idx="312">
                  <c:v>3.3029999999999999</c:v>
                </c:pt>
                <c:pt idx="313">
                  <c:v>3.069</c:v>
                </c:pt>
                <c:pt idx="314">
                  <c:v>2.9049999999999998</c:v>
                </c:pt>
                <c:pt idx="315">
                  <c:v>7.5370001792907697</c:v>
                </c:pt>
                <c:pt idx="316">
                  <c:v>7.5219998359680202</c:v>
                </c:pt>
                <c:pt idx="317">
                  <c:v>7.5040001869201696</c:v>
                </c:pt>
                <c:pt idx="318">
                  <c:v>7.4939999580383301</c:v>
                </c:pt>
                <c:pt idx="319">
                  <c:v>7.4689998626709002</c:v>
                </c:pt>
                <c:pt idx="320">
                  <c:v>7.3769998550415004</c:v>
                </c:pt>
                <c:pt idx="321">
                  <c:v>7.31599998474121</c:v>
                </c:pt>
                <c:pt idx="322">
                  <c:v>7.3140001296997097</c:v>
                </c:pt>
                <c:pt idx="323">
                  <c:v>7.2839999198913601</c:v>
                </c:pt>
                <c:pt idx="324">
                  <c:v>7.2839999198913601</c:v>
                </c:pt>
                <c:pt idx="325">
                  <c:v>7.2129998207092303</c:v>
                </c:pt>
                <c:pt idx="326">
                  <c:v>7.0789999961853001</c:v>
                </c:pt>
                <c:pt idx="327">
                  <c:v>7.0060000419616699</c:v>
                </c:pt>
                <c:pt idx="328">
                  <c:v>6.9930000305175799</c:v>
                </c:pt>
                <c:pt idx="329">
                  <c:v>6.9770002365112296</c:v>
                </c:pt>
                <c:pt idx="330">
                  <c:v>6.9510002136230504</c:v>
                </c:pt>
                <c:pt idx="331">
                  <c:v>6.8909997940063503</c:v>
                </c:pt>
                <c:pt idx="332">
                  <c:v>6.8629999160766602</c:v>
                </c:pt>
                <c:pt idx="333">
                  <c:v>6.7140002250671396</c:v>
                </c:pt>
                <c:pt idx="334">
                  <c:v>6.65199995040894</c:v>
                </c:pt>
                <c:pt idx="335">
                  <c:v>6.6479997634887704</c:v>
                </c:pt>
                <c:pt idx="336">
                  <c:v>6.6350002288818404</c:v>
                </c:pt>
                <c:pt idx="337">
                  <c:v>6.6090002059936497</c:v>
                </c:pt>
                <c:pt idx="338">
                  <c:v>6.59899997711182</c:v>
                </c:pt>
                <c:pt idx="339">
                  <c:v>6.5780000686645499</c:v>
                </c:pt>
                <c:pt idx="340">
                  <c:v>6.57200002670288</c:v>
                </c:pt>
                <c:pt idx="341">
                  <c:v>6.52699995040894</c:v>
                </c:pt>
                <c:pt idx="342">
                  <c:v>6.4539999961853001</c:v>
                </c:pt>
                <c:pt idx="343">
                  <c:v>6.4539999961853001</c:v>
                </c:pt>
                <c:pt idx="344">
                  <c:v>6.4520001411437997</c:v>
                </c:pt>
                <c:pt idx="345">
                  <c:v>6.4419999122619602</c:v>
                </c:pt>
                <c:pt idx="346">
                  <c:v>6.4239997863769496</c:v>
                </c:pt>
                <c:pt idx="347">
                  <c:v>6.4219999313354501</c:v>
                </c:pt>
                <c:pt idx="348">
                  <c:v>6.4029998779296902</c:v>
                </c:pt>
                <c:pt idx="349">
                  <c:v>6.375</c:v>
                </c:pt>
                <c:pt idx="350">
                  <c:v>6.3569998741149902</c:v>
                </c:pt>
                <c:pt idx="351">
                  <c:v>6.3439998626709002</c:v>
                </c:pt>
                <c:pt idx="352">
                  <c:v>6.1680002212524396</c:v>
                </c:pt>
                <c:pt idx="353">
                  <c:v>6.1050000190734899</c:v>
                </c:pt>
                <c:pt idx="354">
                  <c:v>6.09800004959106</c:v>
                </c:pt>
                <c:pt idx="355">
                  <c:v>6.0869998931884801</c:v>
                </c:pt>
                <c:pt idx="356">
                  <c:v>6.0840001106262198</c:v>
                </c:pt>
                <c:pt idx="357">
                  <c:v>6.0710000991821298</c:v>
                </c:pt>
                <c:pt idx="358">
                  <c:v>6.0079998970031703</c:v>
                </c:pt>
                <c:pt idx="359">
                  <c:v>6.0029997825622603</c:v>
                </c:pt>
                <c:pt idx="360">
                  <c:v>5.97300004959106</c:v>
                </c:pt>
                <c:pt idx="361">
                  <c:v>5.9710001945495597</c:v>
                </c:pt>
                <c:pt idx="362">
                  <c:v>5.9640002250671396</c:v>
                </c:pt>
                <c:pt idx="363">
                  <c:v>5.9629998207092303</c:v>
                </c:pt>
                <c:pt idx="364">
                  <c:v>5.9559998512268102</c:v>
                </c:pt>
                <c:pt idx="365">
                  <c:v>5.9200000762939498</c:v>
                </c:pt>
                <c:pt idx="366">
                  <c:v>5.90199995040894</c:v>
                </c:pt>
                <c:pt idx="367">
                  <c:v>5.8720002174377397</c:v>
                </c:pt>
                <c:pt idx="368">
                  <c:v>5.8499999046325701</c:v>
                </c:pt>
                <c:pt idx="369">
                  <c:v>5.8379998207092303</c:v>
                </c:pt>
                <c:pt idx="370">
                  <c:v>5.8379998207092303</c:v>
                </c:pt>
                <c:pt idx="371">
                  <c:v>5.8249998092651403</c:v>
                </c:pt>
                <c:pt idx="372">
                  <c:v>5.8229999542236301</c:v>
                </c:pt>
                <c:pt idx="373">
                  <c:v>5.82200002670288</c:v>
                </c:pt>
                <c:pt idx="374">
                  <c:v>5.8189997673034703</c:v>
                </c:pt>
                <c:pt idx="375">
                  <c:v>5.8099999427795401</c:v>
                </c:pt>
                <c:pt idx="376">
                  <c:v>5.7579998970031703</c:v>
                </c:pt>
                <c:pt idx="377">
                  <c:v>5.7150001525878897</c:v>
                </c:pt>
                <c:pt idx="378">
                  <c:v>5.6290001869201696</c:v>
                </c:pt>
                <c:pt idx="379">
                  <c:v>5.6209998130798304</c:v>
                </c:pt>
                <c:pt idx="380">
                  <c:v>5.6110000610351598</c:v>
                </c:pt>
                <c:pt idx="381">
                  <c:v>5.5689997673034703</c:v>
                </c:pt>
                <c:pt idx="382">
                  <c:v>5.5250000953674299</c:v>
                </c:pt>
                <c:pt idx="383">
                  <c:v>5.5</c:v>
                </c:pt>
                <c:pt idx="384">
                  <c:v>5.4930000305175799</c:v>
                </c:pt>
                <c:pt idx="385">
                  <c:v>5.4720001220703098</c:v>
                </c:pt>
                <c:pt idx="386">
                  <c:v>5.4299998283386204</c:v>
                </c:pt>
                <c:pt idx="387">
                  <c:v>5.3949999809265101</c:v>
                </c:pt>
                <c:pt idx="388">
                  <c:v>5.3359999656677202</c:v>
                </c:pt>
                <c:pt idx="389">
                  <c:v>5.3239998817443803</c:v>
                </c:pt>
                <c:pt idx="390">
                  <c:v>5.3109998703002903</c:v>
                </c:pt>
                <c:pt idx="391">
                  <c:v>5.2930002212524396</c:v>
                </c:pt>
                <c:pt idx="392">
                  <c:v>5.2789998054504403</c:v>
                </c:pt>
                <c:pt idx="393">
                  <c:v>5.2729997634887704</c:v>
                </c:pt>
                <c:pt idx="394">
                  <c:v>5.2690000534057599</c:v>
                </c:pt>
                <c:pt idx="395">
                  <c:v>5.2620000839233398</c:v>
                </c:pt>
                <c:pt idx="396">
                  <c:v>5.25</c:v>
                </c:pt>
                <c:pt idx="397">
                  <c:v>5.23699998855591</c:v>
                </c:pt>
                <c:pt idx="398">
                  <c:v>5.2350001335143999</c:v>
                </c:pt>
                <c:pt idx="399">
                  <c:v>5.2340002059936497</c:v>
                </c:pt>
                <c:pt idx="400">
                  <c:v>5.2300000190734899</c:v>
                </c:pt>
                <c:pt idx="401">
                  <c:v>5.2270002365112296</c:v>
                </c:pt>
                <c:pt idx="402">
                  <c:v>5.2249999046325701</c:v>
                </c:pt>
                <c:pt idx="403">
                  <c:v>5.1950001716613796</c:v>
                </c:pt>
                <c:pt idx="404">
                  <c:v>5.1820001602172896</c:v>
                </c:pt>
                <c:pt idx="405">
                  <c:v>5.1810002326965297</c:v>
                </c:pt>
                <c:pt idx="406">
                  <c:v>5.1750001907348597</c:v>
                </c:pt>
                <c:pt idx="407">
                  <c:v>5.15100002288818</c:v>
                </c:pt>
                <c:pt idx="408">
                  <c:v>5.0739998817443803</c:v>
                </c:pt>
                <c:pt idx="409">
                  <c:v>5.0739998817443803</c:v>
                </c:pt>
                <c:pt idx="410">
                  <c:v>5.0409998893737802</c:v>
                </c:pt>
                <c:pt idx="411">
                  <c:v>5.0110001564025897</c:v>
                </c:pt>
                <c:pt idx="412">
                  <c:v>5.0040001869201696</c:v>
                </c:pt>
                <c:pt idx="413">
                  <c:v>4.9619998931884801</c:v>
                </c:pt>
                <c:pt idx="414">
                  <c:v>4.9549999237060502</c:v>
                </c:pt>
                <c:pt idx="415">
                  <c:v>4.8289999961853001</c:v>
                </c:pt>
                <c:pt idx="416">
                  <c:v>4.8049998283386204</c:v>
                </c:pt>
                <c:pt idx="417">
                  <c:v>4.7750000953674299</c:v>
                </c:pt>
                <c:pt idx="418">
                  <c:v>4.7350001335143999</c:v>
                </c:pt>
                <c:pt idx="419">
                  <c:v>4.7140002250671396</c:v>
                </c:pt>
                <c:pt idx="420">
                  <c:v>4.7090001106262198</c:v>
                </c:pt>
                <c:pt idx="421">
                  <c:v>4.6950001716613796</c:v>
                </c:pt>
                <c:pt idx="422">
                  <c:v>4.6919999122619602</c:v>
                </c:pt>
                <c:pt idx="423">
                  <c:v>4.6440000534057599</c:v>
                </c:pt>
                <c:pt idx="424">
                  <c:v>4.6079998016357404</c:v>
                </c:pt>
                <c:pt idx="425">
                  <c:v>4.5739998817443803</c:v>
                </c:pt>
                <c:pt idx="426">
                  <c:v>4.55299997329712</c:v>
                </c:pt>
                <c:pt idx="427">
                  <c:v>4.5500001907348597</c:v>
                </c:pt>
                <c:pt idx="428">
                  <c:v>4.5450000762939498</c:v>
                </c:pt>
                <c:pt idx="429">
                  <c:v>4.5349998474121103</c:v>
                </c:pt>
                <c:pt idx="430">
                  <c:v>4.5139999389648402</c:v>
                </c:pt>
                <c:pt idx="431">
                  <c:v>4.4970002174377397</c:v>
                </c:pt>
                <c:pt idx="432">
                  <c:v>4.4650001525878897</c:v>
                </c:pt>
                <c:pt idx="433">
                  <c:v>4.46000003814697</c:v>
                </c:pt>
                <c:pt idx="434">
                  <c:v>4.4400000572204599</c:v>
                </c:pt>
                <c:pt idx="435">
                  <c:v>4.3759999275207502</c:v>
                </c:pt>
                <c:pt idx="436">
                  <c:v>4.3150000572204599</c:v>
                </c:pt>
                <c:pt idx="437">
                  <c:v>4.2919998168945304</c:v>
                </c:pt>
                <c:pt idx="438">
                  <c:v>4.2909998893737802</c:v>
                </c:pt>
                <c:pt idx="439">
                  <c:v>4.2859997749328604</c:v>
                </c:pt>
                <c:pt idx="440">
                  <c:v>4.2800002098083496</c:v>
                </c:pt>
                <c:pt idx="441">
                  <c:v>4.1900000572204599</c:v>
                </c:pt>
                <c:pt idx="442">
                  <c:v>4.1799998283386204</c:v>
                </c:pt>
                <c:pt idx="443">
                  <c:v>4.1680002212524396</c:v>
                </c:pt>
                <c:pt idx="444">
                  <c:v>4.1389999389648402</c:v>
                </c:pt>
                <c:pt idx="445">
                  <c:v>4.1199998855590803</c:v>
                </c:pt>
                <c:pt idx="446">
                  <c:v>4.0960001945495597</c:v>
                </c:pt>
                <c:pt idx="447">
                  <c:v>4.0809998512268102</c:v>
                </c:pt>
                <c:pt idx="448">
                  <c:v>4.03200006484985</c:v>
                </c:pt>
                <c:pt idx="449">
                  <c:v>4.0279998779296902</c:v>
                </c:pt>
                <c:pt idx="450">
                  <c:v>3.9700000286102299</c:v>
                </c:pt>
                <c:pt idx="451">
                  <c:v>3.9360001087188698</c:v>
                </c:pt>
                <c:pt idx="452">
                  <c:v>3.875</c:v>
                </c:pt>
                <c:pt idx="453">
                  <c:v>3.8080000877380402</c:v>
                </c:pt>
                <c:pt idx="454">
                  <c:v>3.7950000762939502</c:v>
                </c:pt>
                <c:pt idx="455">
                  <c:v>3.7939999103546098</c:v>
                </c:pt>
                <c:pt idx="456">
                  <c:v>3.7660000324249299</c:v>
                </c:pt>
                <c:pt idx="457">
                  <c:v>3.65700006484985</c:v>
                </c:pt>
                <c:pt idx="458">
                  <c:v>3.6440000534057599</c:v>
                </c:pt>
                <c:pt idx="459">
                  <c:v>3.6029999256134002</c:v>
                </c:pt>
                <c:pt idx="460">
                  <c:v>3.59299993515015</c:v>
                </c:pt>
                <c:pt idx="461">
                  <c:v>3.5910000801086399</c:v>
                </c:pt>
                <c:pt idx="462">
                  <c:v>3.5329999923706099</c:v>
                </c:pt>
                <c:pt idx="463">
                  <c:v>3.5069999694824201</c:v>
                </c:pt>
                <c:pt idx="464">
                  <c:v>3.4949998855590798</c:v>
                </c:pt>
                <c:pt idx="465">
                  <c:v>3.4709999561309801</c:v>
                </c:pt>
                <c:pt idx="466">
                  <c:v>3.4619998931884801</c:v>
                </c:pt>
                <c:pt idx="467">
                  <c:v>3.34899997711182</c:v>
                </c:pt>
                <c:pt idx="468">
                  <c:v>2.9049999713897701</c:v>
                </c:pt>
                <c:pt idx="469">
                  <c:v>2.6930000782012899</c:v>
                </c:pt>
                <c:pt idx="470">
                  <c:v>7.6319999999999997</c:v>
                </c:pt>
                <c:pt idx="471">
                  <c:v>7.5940000000000003</c:v>
                </c:pt>
                <c:pt idx="472">
                  <c:v>7.5549999999999997</c:v>
                </c:pt>
                <c:pt idx="473">
                  <c:v>7.4950000000000001</c:v>
                </c:pt>
                <c:pt idx="474">
                  <c:v>7.4870000000000001</c:v>
                </c:pt>
                <c:pt idx="475">
                  <c:v>7.4409999999999998</c:v>
                </c:pt>
                <c:pt idx="476">
                  <c:v>7.3280000000000003</c:v>
                </c:pt>
                <c:pt idx="477">
                  <c:v>7.3239999999999998</c:v>
                </c:pt>
                <c:pt idx="478">
                  <c:v>7.3140000000000001</c:v>
                </c:pt>
                <c:pt idx="479">
                  <c:v>7.2720000000000002</c:v>
                </c:pt>
                <c:pt idx="480">
                  <c:v>7.19</c:v>
                </c:pt>
                <c:pt idx="481">
                  <c:v>7.1390000000000002</c:v>
                </c:pt>
                <c:pt idx="482">
                  <c:v>7.0720000000000001</c:v>
                </c:pt>
                <c:pt idx="483">
                  <c:v>6.9770000000000003</c:v>
                </c:pt>
                <c:pt idx="484">
                  <c:v>6.9649999999999999</c:v>
                </c:pt>
                <c:pt idx="485">
                  <c:v>6.9269999999999996</c:v>
                </c:pt>
                <c:pt idx="486">
                  <c:v>6.91</c:v>
                </c:pt>
                <c:pt idx="487">
                  <c:v>6.8860000000000001</c:v>
                </c:pt>
                <c:pt idx="488">
                  <c:v>6.8140000000000001</c:v>
                </c:pt>
                <c:pt idx="489">
                  <c:v>6.7110000000000003</c:v>
                </c:pt>
                <c:pt idx="490">
                  <c:v>6.6269999999999998</c:v>
                </c:pt>
                <c:pt idx="491">
                  <c:v>6.4889999999999999</c:v>
                </c:pt>
                <c:pt idx="492">
                  <c:v>6.4880000000000004</c:v>
                </c:pt>
                <c:pt idx="493">
                  <c:v>6.476</c:v>
                </c:pt>
                <c:pt idx="494">
                  <c:v>6.4409999999999998</c:v>
                </c:pt>
                <c:pt idx="495">
                  <c:v>6.43</c:v>
                </c:pt>
                <c:pt idx="496">
                  <c:v>6.4189999999999996</c:v>
                </c:pt>
                <c:pt idx="497">
                  <c:v>6.3879999999999999</c:v>
                </c:pt>
                <c:pt idx="498">
                  <c:v>6.3819999999999997</c:v>
                </c:pt>
                <c:pt idx="499">
                  <c:v>6.3789999999999996</c:v>
                </c:pt>
                <c:pt idx="500">
                  <c:v>6.3739999999999997</c:v>
                </c:pt>
                <c:pt idx="501">
                  <c:v>6.3710000000000004</c:v>
                </c:pt>
                <c:pt idx="502">
                  <c:v>6.343</c:v>
                </c:pt>
                <c:pt idx="503">
                  <c:v>6.3220000000000001</c:v>
                </c:pt>
                <c:pt idx="504">
                  <c:v>6.31</c:v>
                </c:pt>
                <c:pt idx="505">
                  <c:v>6.26</c:v>
                </c:pt>
                <c:pt idx="506">
                  <c:v>6.1920000000000002</c:v>
                </c:pt>
                <c:pt idx="507">
                  <c:v>6.173</c:v>
                </c:pt>
                <c:pt idx="508">
                  <c:v>6.1669999999999998</c:v>
                </c:pt>
                <c:pt idx="509">
                  <c:v>6.141</c:v>
                </c:pt>
                <c:pt idx="510">
                  <c:v>6.1230000000000002</c:v>
                </c:pt>
                <c:pt idx="511">
                  <c:v>6.1050000000000004</c:v>
                </c:pt>
                <c:pt idx="512">
                  <c:v>6.0960000000000001</c:v>
                </c:pt>
                <c:pt idx="513">
                  <c:v>6.0830000000000002</c:v>
                </c:pt>
                <c:pt idx="514">
                  <c:v>6.0720000000000001</c:v>
                </c:pt>
                <c:pt idx="515">
                  <c:v>6</c:v>
                </c:pt>
                <c:pt idx="516">
                  <c:v>5.9729999999999999</c:v>
                </c:pt>
                <c:pt idx="517">
                  <c:v>5.9560000000000004</c:v>
                </c:pt>
                <c:pt idx="518">
                  <c:v>5.952</c:v>
                </c:pt>
                <c:pt idx="519">
                  <c:v>5.9480000000000004</c:v>
                </c:pt>
                <c:pt idx="520">
                  <c:v>5.9450000000000003</c:v>
                </c:pt>
                <c:pt idx="521">
                  <c:v>5.9329999999999998</c:v>
                </c:pt>
                <c:pt idx="522">
                  <c:v>5.915</c:v>
                </c:pt>
                <c:pt idx="523">
                  <c:v>5.891</c:v>
                </c:pt>
                <c:pt idx="524">
                  <c:v>5.89</c:v>
                </c:pt>
                <c:pt idx="525">
                  <c:v>5.875</c:v>
                </c:pt>
                <c:pt idx="526">
                  <c:v>5.835</c:v>
                </c:pt>
                <c:pt idx="527">
                  <c:v>5.81</c:v>
                </c:pt>
                <c:pt idx="528">
                  <c:v>5.79</c:v>
                </c:pt>
                <c:pt idx="529">
                  <c:v>5.7619999999999996</c:v>
                </c:pt>
                <c:pt idx="530">
                  <c:v>5.7519999999999998</c:v>
                </c:pt>
                <c:pt idx="531">
                  <c:v>5.7389999999999999</c:v>
                </c:pt>
                <c:pt idx="532">
                  <c:v>5.681</c:v>
                </c:pt>
                <c:pt idx="533">
                  <c:v>5.6630000000000003</c:v>
                </c:pt>
                <c:pt idx="534">
                  <c:v>5.6619999999999999</c:v>
                </c:pt>
                <c:pt idx="535">
                  <c:v>5.64</c:v>
                </c:pt>
                <c:pt idx="536">
                  <c:v>5.6360000000000001</c:v>
                </c:pt>
                <c:pt idx="537">
                  <c:v>5.62</c:v>
                </c:pt>
                <c:pt idx="538">
                  <c:v>5.5659999999999998</c:v>
                </c:pt>
                <c:pt idx="539">
                  <c:v>5.524</c:v>
                </c:pt>
                <c:pt idx="540">
                  <c:v>5.5039999999999996</c:v>
                </c:pt>
                <c:pt idx="541">
                  <c:v>5.4829999999999997</c:v>
                </c:pt>
                <c:pt idx="542">
                  <c:v>5.4829999999999997</c:v>
                </c:pt>
                <c:pt idx="543">
                  <c:v>5.4720000000000004</c:v>
                </c:pt>
                <c:pt idx="544">
                  <c:v>5.43</c:v>
                </c:pt>
                <c:pt idx="545">
                  <c:v>5.41</c:v>
                </c:pt>
                <c:pt idx="546">
                  <c:v>5.3979999999999997</c:v>
                </c:pt>
                <c:pt idx="547">
                  <c:v>5.3579999999999997</c:v>
                </c:pt>
                <c:pt idx="548">
                  <c:v>5.3579999999999997</c:v>
                </c:pt>
                <c:pt idx="549">
                  <c:v>5.3470000000000004</c:v>
                </c:pt>
                <c:pt idx="550">
                  <c:v>5.3209999999999997</c:v>
                </c:pt>
                <c:pt idx="551">
                  <c:v>5.3019999999999996</c:v>
                </c:pt>
                <c:pt idx="552">
                  <c:v>5.2949999999999999</c:v>
                </c:pt>
                <c:pt idx="553">
                  <c:v>5.2539999999999996</c:v>
                </c:pt>
                <c:pt idx="554">
                  <c:v>5.2460000000000004</c:v>
                </c:pt>
                <c:pt idx="555">
                  <c:v>5.2009999999999996</c:v>
                </c:pt>
                <c:pt idx="556">
                  <c:v>5.1989999999999998</c:v>
                </c:pt>
                <c:pt idx="557">
                  <c:v>5.1849999999999996</c:v>
                </c:pt>
                <c:pt idx="558">
                  <c:v>5.1609999999999996</c:v>
                </c:pt>
                <c:pt idx="559">
                  <c:v>5.1550000000000002</c:v>
                </c:pt>
                <c:pt idx="560">
                  <c:v>5.1310000000000002</c:v>
                </c:pt>
                <c:pt idx="561">
                  <c:v>5.1289999999999996</c:v>
                </c:pt>
                <c:pt idx="562">
                  <c:v>5.125</c:v>
                </c:pt>
                <c:pt idx="563">
                  <c:v>5.1029999999999998</c:v>
                </c:pt>
                <c:pt idx="564">
                  <c:v>5.093</c:v>
                </c:pt>
                <c:pt idx="565">
                  <c:v>5.0819999999999999</c:v>
                </c:pt>
                <c:pt idx="566">
                  <c:v>4.9820000000000002</c:v>
                </c:pt>
                <c:pt idx="567">
                  <c:v>4.9749999999999996</c:v>
                </c:pt>
                <c:pt idx="568">
                  <c:v>4.9329999999999998</c:v>
                </c:pt>
                <c:pt idx="569">
                  <c:v>4.88</c:v>
                </c:pt>
                <c:pt idx="570">
                  <c:v>4.806</c:v>
                </c:pt>
                <c:pt idx="571">
                  <c:v>4.758</c:v>
                </c:pt>
                <c:pt idx="572">
                  <c:v>4.7430000000000003</c:v>
                </c:pt>
                <c:pt idx="573">
                  <c:v>4.7240000000000002</c:v>
                </c:pt>
                <c:pt idx="574">
                  <c:v>4.7069999999999999</c:v>
                </c:pt>
                <c:pt idx="575">
                  <c:v>4.6710000000000003</c:v>
                </c:pt>
                <c:pt idx="576">
                  <c:v>4.657</c:v>
                </c:pt>
                <c:pt idx="577">
                  <c:v>4.6310000000000002</c:v>
                </c:pt>
                <c:pt idx="578">
                  <c:v>4.6230000000000002</c:v>
                </c:pt>
                <c:pt idx="579">
                  <c:v>4.5919999999999996</c:v>
                </c:pt>
                <c:pt idx="580">
                  <c:v>4.5860000000000003</c:v>
                </c:pt>
                <c:pt idx="581">
                  <c:v>4.5709999999999997</c:v>
                </c:pt>
                <c:pt idx="582">
                  <c:v>4.5590000000000002</c:v>
                </c:pt>
                <c:pt idx="583">
                  <c:v>4.5</c:v>
                </c:pt>
                <c:pt idx="584">
                  <c:v>4.4710000000000001</c:v>
                </c:pt>
                <c:pt idx="585">
                  <c:v>4.4560000000000004</c:v>
                </c:pt>
                <c:pt idx="586">
                  <c:v>4.4470000000000001</c:v>
                </c:pt>
                <c:pt idx="587">
                  <c:v>4.4409999999999998</c:v>
                </c:pt>
                <c:pt idx="588">
                  <c:v>4.4329999999999998</c:v>
                </c:pt>
                <c:pt idx="589">
                  <c:v>4.4240000000000004</c:v>
                </c:pt>
                <c:pt idx="590">
                  <c:v>4.4189999999999996</c:v>
                </c:pt>
                <c:pt idx="591">
                  <c:v>4.4169999999999998</c:v>
                </c:pt>
                <c:pt idx="592">
                  <c:v>4.41</c:v>
                </c:pt>
                <c:pt idx="593">
                  <c:v>4.3769999999999998</c:v>
                </c:pt>
                <c:pt idx="594">
                  <c:v>4.3559999999999999</c:v>
                </c:pt>
                <c:pt idx="595">
                  <c:v>4.3499999999999996</c:v>
                </c:pt>
                <c:pt idx="596">
                  <c:v>4.34</c:v>
                </c:pt>
                <c:pt idx="597">
                  <c:v>4.3209999999999997</c:v>
                </c:pt>
                <c:pt idx="598">
                  <c:v>4.3079999999999998</c:v>
                </c:pt>
                <c:pt idx="599">
                  <c:v>4.3010000000000002</c:v>
                </c:pt>
                <c:pt idx="600">
                  <c:v>4.2450000000000001</c:v>
                </c:pt>
                <c:pt idx="601">
                  <c:v>4.1900000000000004</c:v>
                </c:pt>
                <c:pt idx="602">
                  <c:v>4.1660000000000004</c:v>
                </c:pt>
                <c:pt idx="603">
                  <c:v>4.1609999999999996</c:v>
                </c:pt>
                <c:pt idx="604">
                  <c:v>4.141</c:v>
                </c:pt>
                <c:pt idx="605">
                  <c:v>4.1390000000000002</c:v>
                </c:pt>
                <c:pt idx="606">
                  <c:v>4.1029999999999998</c:v>
                </c:pt>
                <c:pt idx="607">
                  <c:v>3.9990000000000001</c:v>
                </c:pt>
                <c:pt idx="608">
                  <c:v>3.964</c:v>
                </c:pt>
                <c:pt idx="609">
                  <c:v>3.8079999999999998</c:v>
                </c:pt>
                <c:pt idx="610">
                  <c:v>3.7949999999999999</c:v>
                </c:pt>
                <c:pt idx="611">
                  <c:v>3.774</c:v>
                </c:pt>
                <c:pt idx="612">
                  <c:v>3.6920000000000002</c:v>
                </c:pt>
                <c:pt idx="613">
                  <c:v>3.6320000000000001</c:v>
                </c:pt>
                <c:pt idx="614">
                  <c:v>3.59</c:v>
                </c:pt>
                <c:pt idx="615">
                  <c:v>3.5870000000000002</c:v>
                </c:pt>
                <c:pt idx="616">
                  <c:v>3.5819999999999999</c:v>
                </c:pt>
                <c:pt idx="617">
                  <c:v>3.4950000000000001</c:v>
                </c:pt>
                <c:pt idx="618">
                  <c:v>3.4620000000000002</c:v>
                </c:pt>
                <c:pt idx="619">
                  <c:v>3.4079999999999999</c:v>
                </c:pt>
                <c:pt idx="620">
                  <c:v>3.355</c:v>
                </c:pt>
                <c:pt idx="621">
                  <c:v>3.3029999999999999</c:v>
                </c:pt>
                <c:pt idx="622">
                  <c:v>3.254</c:v>
                </c:pt>
                <c:pt idx="623">
                  <c:v>3.0830000000000002</c:v>
                </c:pt>
                <c:pt idx="624">
                  <c:v>2.9049999999999998</c:v>
                </c:pt>
                <c:pt idx="625">
                  <c:v>7.7690000000000001</c:v>
                </c:pt>
                <c:pt idx="626">
                  <c:v>7.6</c:v>
                </c:pt>
                <c:pt idx="627">
                  <c:v>7.5540000000000003</c:v>
                </c:pt>
                <c:pt idx="628">
                  <c:v>7.4939999999999998</c:v>
                </c:pt>
                <c:pt idx="629">
                  <c:v>7.4880000000000004</c:v>
                </c:pt>
                <c:pt idx="630">
                  <c:v>7.48</c:v>
                </c:pt>
                <c:pt idx="631">
                  <c:v>7.343</c:v>
                </c:pt>
                <c:pt idx="632">
                  <c:v>7.3070000000000004</c:v>
                </c:pt>
                <c:pt idx="633">
                  <c:v>7.2779999999999996</c:v>
                </c:pt>
                <c:pt idx="634">
                  <c:v>7.2460000000000004</c:v>
                </c:pt>
                <c:pt idx="635">
                  <c:v>7.2279999999999998</c:v>
                </c:pt>
                <c:pt idx="636">
                  <c:v>7.1669999999999998</c:v>
                </c:pt>
                <c:pt idx="637">
                  <c:v>7.1390000000000002</c:v>
                </c:pt>
                <c:pt idx="638">
                  <c:v>7.09</c:v>
                </c:pt>
                <c:pt idx="639">
                  <c:v>7.0540000000000003</c:v>
                </c:pt>
                <c:pt idx="640">
                  <c:v>7.0209999999999999</c:v>
                </c:pt>
                <c:pt idx="641">
                  <c:v>6.9850000000000003</c:v>
                </c:pt>
                <c:pt idx="642">
                  <c:v>6.923</c:v>
                </c:pt>
                <c:pt idx="643">
                  <c:v>6.8920000000000003</c:v>
                </c:pt>
                <c:pt idx="644">
                  <c:v>6.8520000000000003</c:v>
                </c:pt>
                <c:pt idx="645">
                  <c:v>6.8250000000000002</c:v>
                </c:pt>
                <c:pt idx="646">
                  <c:v>6.726</c:v>
                </c:pt>
                <c:pt idx="647">
                  <c:v>6.5949999999999998</c:v>
                </c:pt>
                <c:pt idx="648">
                  <c:v>6.5919999999999996</c:v>
                </c:pt>
                <c:pt idx="649">
                  <c:v>6.4459999999999997</c:v>
                </c:pt>
                <c:pt idx="650">
                  <c:v>6.444</c:v>
                </c:pt>
                <c:pt idx="651">
                  <c:v>6.4359999999999999</c:v>
                </c:pt>
                <c:pt idx="652">
                  <c:v>6.375</c:v>
                </c:pt>
                <c:pt idx="653">
                  <c:v>6.3739999999999997</c:v>
                </c:pt>
                <c:pt idx="654">
                  <c:v>6.3540000000000001</c:v>
                </c:pt>
                <c:pt idx="655">
                  <c:v>6.3209999999999997</c:v>
                </c:pt>
                <c:pt idx="656">
                  <c:v>6.3</c:v>
                </c:pt>
                <c:pt idx="657">
                  <c:v>6.2930000000000001</c:v>
                </c:pt>
                <c:pt idx="658">
                  <c:v>6.2619999999999996</c:v>
                </c:pt>
                <c:pt idx="659">
                  <c:v>6.2530000000000001</c:v>
                </c:pt>
                <c:pt idx="660">
                  <c:v>6.2229999999999999</c:v>
                </c:pt>
                <c:pt idx="661">
                  <c:v>6.1989999999999998</c:v>
                </c:pt>
                <c:pt idx="662">
                  <c:v>6.1980000000000004</c:v>
                </c:pt>
                <c:pt idx="663">
                  <c:v>6.1920000000000002</c:v>
                </c:pt>
                <c:pt idx="664">
                  <c:v>6.1820000000000004</c:v>
                </c:pt>
                <c:pt idx="665">
                  <c:v>6.1740000000000004</c:v>
                </c:pt>
                <c:pt idx="666">
                  <c:v>6.149</c:v>
                </c:pt>
                <c:pt idx="667">
                  <c:v>6.125</c:v>
                </c:pt>
                <c:pt idx="668">
                  <c:v>6.1180000000000003</c:v>
                </c:pt>
                <c:pt idx="669">
                  <c:v>6.1050000000000004</c:v>
                </c:pt>
                <c:pt idx="670">
                  <c:v>6.1</c:v>
                </c:pt>
                <c:pt idx="671">
                  <c:v>6.0860000000000003</c:v>
                </c:pt>
                <c:pt idx="672">
                  <c:v>6.07</c:v>
                </c:pt>
                <c:pt idx="673">
                  <c:v>6.0460000000000003</c:v>
                </c:pt>
                <c:pt idx="674">
                  <c:v>6.0279999999999996</c:v>
                </c:pt>
                <c:pt idx="675">
                  <c:v>6.0209999999999999</c:v>
                </c:pt>
                <c:pt idx="676">
                  <c:v>6.008</c:v>
                </c:pt>
                <c:pt idx="677">
                  <c:v>5.94</c:v>
                </c:pt>
                <c:pt idx="678">
                  <c:v>5.8949999999999996</c:v>
                </c:pt>
                <c:pt idx="679">
                  <c:v>5.8929999999999998</c:v>
                </c:pt>
                <c:pt idx="680">
                  <c:v>5.89</c:v>
                </c:pt>
                <c:pt idx="681">
                  <c:v>5.8879999999999999</c:v>
                </c:pt>
                <c:pt idx="682">
                  <c:v>5.8860000000000001</c:v>
                </c:pt>
                <c:pt idx="683">
                  <c:v>5.86</c:v>
                </c:pt>
                <c:pt idx="684">
                  <c:v>5.8090000000000002</c:v>
                </c:pt>
                <c:pt idx="685">
                  <c:v>5.7789999999999999</c:v>
                </c:pt>
                <c:pt idx="686">
                  <c:v>5.758</c:v>
                </c:pt>
                <c:pt idx="687">
                  <c:v>5.7430000000000003</c:v>
                </c:pt>
                <c:pt idx="688">
                  <c:v>5.718</c:v>
                </c:pt>
                <c:pt idx="689">
                  <c:v>5.6970000000000001</c:v>
                </c:pt>
                <c:pt idx="690">
                  <c:v>5.6929999999999996</c:v>
                </c:pt>
                <c:pt idx="691">
                  <c:v>5.6529999999999996</c:v>
                </c:pt>
                <c:pt idx="692">
                  <c:v>5.6479999999999997</c:v>
                </c:pt>
                <c:pt idx="693">
                  <c:v>5.6310000000000002</c:v>
                </c:pt>
                <c:pt idx="694">
                  <c:v>5.6029999999999998</c:v>
                </c:pt>
                <c:pt idx="695">
                  <c:v>5.5289999999999999</c:v>
                </c:pt>
                <c:pt idx="696">
                  <c:v>5.5250000000000004</c:v>
                </c:pt>
                <c:pt idx="697">
                  <c:v>5.5229999999999997</c:v>
                </c:pt>
                <c:pt idx="698">
                  <c:v>5.4669999999999996</c:v>
                </c:pt>
                <c:pt idx="699">
                  <c:v>5.4320000000000004</c:v>
                </c:pt>
                <c:pt idx="700">
                  <c:v>5.43</c:v>
                </c:pt>
                <c:pt idx="701">
                  <c:v>5.4249999999999998</c:v>
                </c:pt>
                <c:pt idx="702">
                  <c:v>5.3860000000000001</c:v>
                </c:pt>
                <c:pt idx="703">
                  <c:v>5.3730000000000002</c:v>
                </c:pt>
                <c:pt idx="704">
                  <c:v>5.3390000000000004</c:v>
                </c:pt>
                <c:pt idx="705">
                  <c:v>5.3230000000000004</c:v>
                </c:pt>
                <c:pt idx="706">
                  <c:v>5.2869999999999999</c:v>
                </c:pt>
                <c:pt idx="707">
                  <c:v>5.2850000000000001</c:v>
                </c:pt>
                <c:pt idx="708">
                  <c:v>5.274</c:v>
                </c:pt>
                <c:pt idx="709">
                  <c:v>5.2649999999999997</c:v>
                </c:pt>
                <c:pt idx="710">
                  <c:v>5.2610000000000001</c:v>
                </c:pt>
                <c:pt idx="711">
                  <c:v>5.2469999999999999</c:v>
                </c:pt>
                <c:pt idx="712">
                  <c:v>5.2110000000000003</c:v>
                </c:pt>
                <c:pt idx="713">
                  <c:v>5.2080000000000002</c:v>
                </c:pt>
                <c:pt idx="714">
                  <c:v>5.2080000000000002</c:v>
                </c:pt>
                <c:pt idx="715">
                  <c:v>5.1970000000000001</c:v>
                </c:pt>
                <c:pt idx="716">
                  <c:v>5.1920000000000002</c:v>
                </c:pt>
                <c:pt idx="717">
                  <c:v>5.1909999999999998</c:v>
                </c:pt>
                <c:pt idx="718">
                  <c:v>5.1749999999999998</c:v>
                </c:pt>
                <c:pt idx="719">
                  <c:v>5.0819999999999999</c:v>
                </c:pt>
                <c:pt idx="720">
                  <c:v>5.0439999999999996</c:v>
                </c:pt>
                <c:pt idx="721">
                  <c:v>5.0110000000000001</c:v>
                </c:pt>
                <c:pt idx="722">
                  <c:v>4.9960000000000004</c:v>
                </c:pt>
                <c:pt idx="723">
                  <c:v>4.944</c:v>
                </c:pt>
                <c:pt idx="724">
                  <c:v>4.9130000000000003</c:v>
                </c:pt>
                <c:pt idx="725">
                  <c:v>4.9059999999999997</c:v>
                </c:pt>
                <c:pt idx="726">
                  <c:v>4.883</c:v>
                </c:pt>
                <c:pt idx="727">
                  <c:v>4.8120000000000003</c:v>
                </c:pt>
                <c:pt idx="728">
                  <c:v>4.7990000000000004</c:v>
                </c:pt>
                <c:pt idx="729">
                  <c:v>4.7960000000000003</c:v>
                </c:pt>
                <c:pt idx="730">
                  <c:v>4.7220000000000004</c:v>
                </c:pt>
                <c:pt idx="731">
                  <c:v>4.7190000000000003</c:v>
                </c:pt>
                <c:pt idx="732">
                  <c:v>4.7069999999999999</c:v>
                </c:pt>
                <c:pt idx="733">
                  <c:v>4.7</c:v>
                </c:pt>
                <c:pt idx="734">
                  <c:v>4.6959999999999997</c:v>
                </c:pt>
                <c:pt idx="735">
                  <c:v>4.681</c:v>
                </c:pt>
                <c:pt idx="736">
                  <c:v>4.6680000000000001</c:v>
                </c:pt>
                <c:pt idx="737">
                  <c:v>4.6390000000000002</c:v>
                </c:pt>
                <c:pt idx="738">
                  <c:v>4.6280000000000001</c:v>
                </c:pt>
                <c:pt idx="739">
                  <c:v>4.5869999999999997</c:v>
                </c:pt>
                <c:pt idx="740">
                  <c:v>4.5590000000000002</c:v>
                </c:pt>
                <c:pt idx="741">
                  <c:v>4.548</c:v>
                </c:pt>
                <c:pt idx="742">
                  <c:v>4.5339999999999998</c:v>
                </c:pt>
                <c:pt idx="743">
                  <c:v>4.5190000000000001</c:v>
                </c:pt>
                <c:pt idx="744">
                  <c:v>4.516</c:v>
                </c:pt>
                <c:pt idx="745">
                  <c:v>4.5090000000000003</c:v>
                </c:pt>
                <c:pt idx="746">
                  <c:v>4.49</c:v>
                </c:pt>
                <c:pt idx="747">
                  <c:v>4.4660000000000002</c:v>
                </c:pt>
                <c:pt idx="748">
                  <c:v>4.4610000000000003</c:v>
                </c:pt>
                <c:pt idx="749">
                  <c:v>4.4560000000000004</c:v>
                </c:pt>
                <c:pt idx="750">
                  <c:v>4.4370000000000003</c:v>
                </c:pt>
                <c:pt idx="751">
                  <c:v>4.4180000000000001</c:v>
                </c:pt>
                <c:pt idx="752">
                  <c:v>4.3899999999999997</c:v>
                </c:pt>
                <c:pt idx="753">
                  <c:v>4.3739999999999997</c:v>
                </c:pt>
                <c:pt idx="754">
                  <c:v>4.3659999999999997</c:v>
                </c:pt>
                <c:pt idx="755">
                  <c:v>4.3600000000000003</c:v>
                </c:pt>
                <c:pt idx="756">
                  <c:v>4.3499999999999996</c:v>
                </c:pt>
                <c:pt idx="757">
                  <c:v>4.3319999999999999</c:v>
                </c:pt>
                <c:pt idx="758">
                  <c:v>4.2859999999999996</c:v>
                </c:pt>
                <c:pt idx="759">
                  <c:v>4.2119999999999997</c:v>
                </c:pt>
                <c:pt idx="760">
                  <c:v>4.1890000000000001</c:v>
                </c:pt>
                <c:pt idx="761">
                  <c:v>4.1660000000000004</c:v>
                </c:pt>
                <c:pt idx="762">
                  <c:v>4.1070000000000002</c:v>
                </c:pt>
                <c:pt idx="763">
                  <c:v>4.085</c:v>
                </c:pt>
                <c:pt idx="764">
                  <c:v>4.0149999999999997</c:v>
                </c:pt>
                <c:pt idx="765">
                  <c:v>3.9750000000000001</c:v>
                </c:pt>
                <c:pt idx="766">
                  <c:v>3.9729999999999999</c:v>
                </c:pt>
                <c:pt idx="767">
                  <c:v>3.9329999999999998</c:v>
                </c:pt>
                <c:pt idx="768">
                  <c:v>3.802</c:v>
                </c:pt>
                <c:pt idx="769">
                  <c:v>3.7749999999999999</c:v>
                </c:pt>
                <c:pt idx="770">
                  <c:v>3.6629999999999998</c:v>
                </c:pt>
                <c:pt idx="771">
                  <c:v>3.597</c:v>
                </c:pt>
                <c:pt idx="772">
                  <c:v>3.488</c:v>
                </c:pt>
                <c:pt idx="773">
                  <c:v>3.4620000000000002</c:v>
                </c:pt>
                <c:pt idx="774">
                  <c:v>3.41</c:v>
                </c:pt>
                <c:pt idx="775">
                  <c:v>3.38</c:v>
                </c:pt>
                <c:pt idx="776">
                  <c:v>3.3340000000000001</c:v>
                </c:pt>
                <c:pt idx="777">
                  <c:v>3.2309999999999999</c:v>
                </c:pt>
                <c:pt idx="778">
                  <c:v>3.2029999999999998</c:v>
                </c:pt>
                <c:pt idx="779">
                  <c:v>3.0830000000000002</c:v>
                </c:pt>
                <c:pt idx="780">
                  <c:v>2.8530000000000002</c:v>
                </c:pt>
                <c:pt idx="781">
                  <c:v>7.8419999999999996</c:v>
                </c:pt>
                <c:pt idx="782">
                  <c:v>7.62</c:v>
                </c:pt>
                <c:pt idx="783">
                  <c:v>7.5709999999999997</c:v>
                </c:pt>
                <c:pt idx="784">
                  <c:v>7.5540000000000003</c:v>
                </c:pt>
                <c:pt idx="785">
                  <c:v>7.4640000000000004</c:v>
                </c:pt>
                <c:pt idx="786">
                  <c:v>7.3920000000000003</c:v>
                </c:pt>
                <c:pt idx="787">
                  <c:v>7.3630000000000004</c:v>
                </c:pt>
                <c:pt idx="788">
                  <c:v>7.3239999999999998</c:v>
                </c:pt>
                <c:pt idx="789">
                  <c:v>7.2770000000000001</c:v>
                </c:pt>
                <c:pt idx="790">
                  <c:v>7.2679999999999998</c:v>
                </c:pt>
                <c:pt idx="791">
                  <c:v>7.1829999999999998</c:v>
                </c:pt>
                <c:pt idx="792">
                  <c:v>7.157</c:v>
                </c:pt>
                <c:pt idx="793">
                  <c:v>7.1550000000000002</c:v>
                </c:pt>
                <c:pt idx="794">
                  <c:v>7.1029999999999998</c:v>
                </c:pt>
                <c:pt idx="795">
                  <c:v>7.085</c:v>
                </c:pt>
                <c:pt idx="796">
                  <c:v>7.069</c:v>
                </c:pt>
                <c:pt idx="797">
                  <c:v>7.0640000000000001</c:v>
                </c:pt>
                <c:pt idx="798">
                  <c:v>6.9649999999999999</c:v>
                </c:pt>
                <c:pt idx="799">
                  <c:v>6.9509999999999996</c:v>
                </c:pt>
                <c:pt idx="800">
                  <c:v>6.8339999999999996</c:v>
                </c:pt>
                <c:pt idx="801">
                  <c:v>6.69</c:v>
                </c:pt>
                <c:pt idx="802">
                  <c:v>6.6470000000000002</c:v>
                </c:pt>
                <c:pt idx="803">
                  <c:v>6.6020000000000003</c:v>
                </c:pt>
                <c:pt idx="804">
                  <c:v>6.5839999999999996</c:v>
                </c:pt>
                <c:pt idx="805">
                  <c:v>6.5609999999999999</c:v>
                </c:pt>
                <c:pt idx="806">
                  <c:v>6.4939999999999998</c:v>
                </c:pt>
                <c:pt idx="807">
                  <c:v>6.4909999999999997</c:v>
                </c:pt>
                <c:pt idx="808">
                  <c:v>6.4829999999999997</c:v>
                </c:pt>
                <c:pt idx="809">
                  <c:v>6.4610000000000003</c:v>
                </c:pt>
                <c:pt idx="810">
                  <c:v>6.4349999999999996</c:v>
                </c:pt>
                <c:pt idx="811">
                  <c:v>6.431</c:v>
                </c:pt>
                <c:pt idx="812">
                  <c:v>6.3769999999999998</c:v>
                </c:pt>
                <c:pt idx="813">
                  <c:v>6.3719999999999999</c:v>
                </c:pt>
                <c:pt idx="814">
                  <c:v>6.3310000000000004</c:v>
                </c:pt>
                <c:pt idx="815">
                  <c:v>6.33</c:v>
                </c:pt>
                <c:pt idx="816">
                  <c:v>6.3170000000000002</c:v>
                </c:pt>
                <c:pt idx="817">
                  <c:v>6.3090000000000002</c:v>
                </c:pt>
                <c:pt idx="818">
                  <c:v>6.2549999999999999</c:v>
                </c:pt>
                <c:pt idx="819">
                  <c:v>6.2229999999999999</c:v>
                </c:pt>
                <c:pt idx="820">
                  <c:v>6.1890000000000001</c:v>
                </c:pt>
                <c:pt idx="821">
                  <c:v>6.18</c:v>
                </c:pt>
                <c:pt idx="822">
                  <c:v>6.1790000000000003</c:v>
                </c:pt>
                <c:pt idx="823">
                  <c:v>6.1719999999999997</c:v>
                </c:pt>
                <c:pt idx="824">
                  <c:v>6.1660000000000004</c:v>
                </c:pt>
                <c:pt idx="825">
                  <c:v>6.1520000000000001</c:v>
                </c:pt>
                <c:pt idx="826">
                  <c:v>6.14</c:v>
                </c:pt>
                <c:pt idx="827">
                  <c:v>6.1059999999999999</c:v>
                </c:pt>
                <c:pt idx="828">
                  <c:v>6.0780000000000003</c:v>
                </c:pt>
                <c:pt idx="829">
                  <c:v>6.0609999999999999</c:v>
                </c:pt>
                <c:pt idx="830">
                  <c:v>6.0490000000000004</c:v>
                </c:pt>
                <c:pt idx="831">
                  <c:v>6.032</c:v>
                </c:pt>
                <c:pt idx="832">
                  <c:v>6.0119999999999996</c:v>
                </c:pt>
                <c:pt idx="833">
                  <c:v>5.992</c:v>
                </c:pt>
                <c:pt idx="834">
                  <c:v>5.9850000000000003</c:v>
                </c:pt>
                <c:pt idx="835">
                  <c:v>5.9720000000000004</c:v>
                </c:pt>
                <c:pt idx="836">
                  <c:v>5.94</c:v>
                </c:pt>
                <c:pt idx="837">
                  <c:v>5.9290000000000003</c:v>
                </c:pt>
                <c:pt idx="838">
                  <c:v>5.9290000000000003</c:v>
                </c:pt>
                <c:pt idx="839">
                  <c:v>5.9189999999999996</c:v>
                </c:pt>
                <c:pt idx="840">
                  <c:v>5.8819999999999997</c:v>
                </c:pt>
                <c:pt idx="841">
                  <c:v>5.88</c:v>
                </c:pt>
                <c:pt idx="842">
                  <c:v>5.8449999999999998</c:v>
                </c:pt>
                <c:pt idx="843">
                  <c:v>5.84</c:v>
                </c:pt>
                <c:pt idx="844">
                  <c:v>5.8129999999999997</c:v>
                </c:pt>
                <c:pt idx="845">
                  <c:v>5.766</c:v>
                </c:pt>
                <c:pt idx="846">
                  <c:v>5.7640000000000002</c:v>
                </c:pt>
                <c:pt idx="847">
                  <c:v>5.7439999999999998</c:v>
                </c:pt>
                <c:pt idx="848">
                  <c:v>5.7229999999999999</c:v>
                </c:pt>
                <c:pt idx="849">
                  <c:v>5.7160000000000002</c:v>
                </c:pt>
                <c:pt idx="850">
                  <c:v>5.6769999999999996</c:v>
                </c:pt>
                <c:pt idx="851">
                  <c:v>5.6529999999999996</c:v>
                </c:pt>
                <c:pt idx="852">
                  <c:v>5.5810000000000004</c:v>
                </c:pt>
                <c:pt idx="853">
                  <c:v>5.5449999999999999</c:v>
                </c:pt>
                <c:pt idx="854">
                  <c:v>5.5359999999999996</c:v>
                </c:pt>
                <c:pt idx="855">
                  <c:v>5.5339999999999998</c:v>
                </c:pt>
                <c:pt idx="856">
                  <c:v>5.4770000000000003</c:v>
                </c:pt>
                <c:pt idx="857">
                  <c:v>5.4770000000000003</c:v>
                </c:pt>
                <c:pt idx="858">
                  <c:v>5.4660000000000002</c:v>
                </c:pt>
                <c:pt idx="859">
                  <c:v>5.4109999999999996</c:v>
                </c:pt>
                <c:pt idx="860">
                  <c:v>5.41</c:v>
                </c:pt>
                <c:pt idx="861">
                  <c:v>5.3840000000000003</c:v>
                </c:pt>
                <c:pt idx="862">
                  <c:v>5.3449999999999998</c:v>
                </c:pt>
                <c:pt idx="863">
                  <c:v>5.3419999999999996</c:v>
                </c:pt>
                <c:pt idx="864">
                  <c:v>5.3390000000000004</c:v>
                </c:pt>
                <c:pt idx="865">
                  <c:v>5.306</c:v>
                </c:pt>
                <c:pt idx="866">
                  <c:v>5.2830000000000004</c:v>
                </c:pt>
                <c:pt idx="867">
                  <c:v>5.2690000000000001</c:v>
                </c:pt>
                <c:pt idx="868">
                  <c:v>5.266</c:v>
                </c:pt>
                <c:pt idx="869">
                  <c:v>5.1980000000000004</c:v>
                </c:pt>
                <c:pt idx="870">
                  <c:v>5.1710000000000003</c:v>
                </c:pt>
                <c:pt idx="871">
                  <c:v>5.1420000000000003</c:v>
                </c:pt>
                <c:pt idx="872">
                  <c:v>5.1319999999999997</c:v>
                </c:pt>
                <c:pt idx="873">
                  <c:v>5.117</c:v>
                </c:pt>
                <c:pt idx="874">
                  <c:v>5.101</c:v>
                </c:pt>
                <c:pt idx="875">
                  <c:v>5.0880000000000001</c:v>
                </c:pt>
                <c:pt idx="876">
                  <c:v>5.0739999999999998</c:v>
                </c:pt>
                <c:pt idx="877">
                  <c:v>5.0659999999999998</c:v>
                </c:pt>
                <c:pt idx="878">
                  <c:v>5.0510000000000002</c:v>
                </c:pt>
                <c:pt idx="879">
                  <c:v>5.0449999999999999</c:v>
                </c:pt>
                <c:pt idx="880">
                  <c:v>5.03</c:v>
                </c:pt>
                <c:pt idx="881">
                  <c:v>5.0250000000000004</c:v>
                </c:pt>
                <c:pt idx="882">
                  <c:v>4.984</c:v>
                </c:pt>
                <c:pt idx="883">
                  <c:v>4.9560000000000004</c:v>
                </c:pt>
                <c:pt idx="884">
                  <c:v>4.9480000000000004</c:v>
                </c:pt>
                <c:pt idx="885">
                  <c:v>4.9340000000000002</c:v>
                </c:pt>
                <c:pt idx="886">
                  <c:v>4.9180000000000001</c:v>
                </c:pt>
                <c:pt idx="887">
                  <c:v>4.8920000000000003</c:v>
                </c:pt>
                <c:pt idx="888">
                  <c:v>4.891</c:v>
                </c:pt>
                <c:pt idx="889">
                  <c:v>4.8869999999999996</c:v>
                </c:pt>
                <c:pt idx="890">
                  <c:v>4.875</c:v>
                </c:pt>
                <c:pt idx="891">
                  <c:v>4.8540000000000001</c:v>
                </c:pt>
                <c:pt idx="892">
                  <c:v>4.8520000000000003</c:v>
                </c:pt>
                <c:pt idx="893">
                  <c:v>4.8339999999999996</c:v>
                </c:pt>
                <c:pt idx="894">
                  <c:v>4.83</c:v>
                </c:pt>
                <c:pt idx="895">
                  <c:v>4.7939999999999996</c:v>
                </c:pt>
                <c:pt idx="896">
                  <c:v>4.7590000000000003</c:v>
                </c:pt>
                <c:pt idx="897">
                  <c:v>4.7229999999999999</c:v>
                </c:pt>
                <c:pt idx="898">
                  <c:v>4.7210000000000001</c:v>
                </c:pt>
                <c:pt idx="899">
                  <c:v>4.6360000000000001</c:v>
                </c:pt>
                <c:pt idx="900">
                  <c:v>4.625</c:v>
                </c:pt>
                <c:pt idx="901">
                  <c:v>4.6070000000000002</c:v>
                </c:pt>
                <c:pt idx="902">
                  <c:v>4.5960000000000001</c:v>
                </c:pt>
                <c:pt idx="903">
                  <c:v>4.5839999999999996</c:v>
                </c:pt>
                <c:pt idx="904">
                  <c:v>4.5739999999999998</c:v>
                </c:pt>
                <c:pt idx="905">
                  <c:v>4.5170000000000003</c:v>
                </c:pt>
                <c:pt idx="906">
                  <c:v>4.4260000000000002</c:v>
                </c:pt>
                <c:pt idx="907">
                  <c:v>4.3949999999999996</c:v>
                </c:pt>
                <c:pt idx="908">
                  <c:v>4.3550000000000004</c:v>
                </c:pt>
                <c:pt idx="909">
                  <c:v>4.3250000000000002</c:v>
                </c:pt>
                <c:pt idx="910">
                  <c:v>4.3079999999999998</c:v>
                </c:pt>
                <c:pt idx="911">
                  <c:v>4.2889999999999997</c:v>
                </c:pt>
                <c:pt idx="912">
                  <c:v>4.2830000000000004</c:v>
                </c:pt>
                <c:pt idx="913">
                  <c:v>4.2750000000000004</c:v>
                </c:pt>
                <c:pt idx="914">
                  <c:v>4.2270000000000003</c:v>
                </c:pt>
                <c:pt idx="915">
                  <c:v>4.2080000000000002</c:v>
                </c:pt>
                <c:pt idx="916">
                  <c:v>4.1070000000000002</c:v>
                </c:pt>
                <c:pt idx="917">
                  <c:v>4.0730000000000004</c:v>
                </c:pt>
                <c:pt idx="918">
                  <c:v>3.8490000000000002</c:v>
                </c:pt>
                <c:pt idx="919">
                  <c:v>3.819</c:v>
                </c:pt>
                <c:pt idx="920">
                  <c:v>3.7749999999999999</c:v>
                </c:pt>
                <c:pt idx="921">
                  <c:v>3.6579999999999999</c:v>
                </c:pt>
                <c:pt idx="922">
                  <c:v>3.6230000000000002</c:v>
                </c:pt>
                <c:pt idx="923">
                  <c:v>3.6150000000000002</c:v>
                </c:pt>
                <c:pt idx="924">
                  <c:v>3.6</c:v>
                </c:pt>
                <c:pt idx="925">
                  <c:v>3.512</c:v>
                </c:pt>
                <c:pt idx="926">
                  <c:v>3.4670000000000001</c:v>
                </c:pt>
                <c:pt idx="927">
                  <c:v>3.415</c:v>
                </c:pt>
                <c:pt idx="928">
                  <c:v>3.145</c:v>
                </c:pt>
                <c:pt idx="929">
                  <c:v>2.5230000000000001</c:v>
                </c:pt>
              </c:numCache>
            </c:numRef>
          </c:xVal>
          <c:yVal>
            <c:numRef>
              <c:f>'HS and Generosity'!$B$2:$B$931</c:f>
              <c:numCache>
                <c:formatCode>General</c:formatCode>
                <c:ptCount val="930"/>
                <c:pt idx="0">
                  <c:v>0.29677999999999999</c:v>
                </c:pt>
                <c:pt idx="1">
                  <c:v>0.43630000000000002</c:v>
                </c:pt>
                <c:pt idx="2">
                  <c:v>0.34139000000000003</c:v>
                </c:pt>
                <c:pt idx="3">
                  <c:v>0.34699000000000002</c:v>
                </c:pt>
                <c:pt idx="4">
                  <c:v>0.45811000000000002</c:v>
                </c:pt>
                <c:pt idx="5">
                  <c:v>0.23351</c:v>
                </c:pt>
                <c:pt idx="6">
                  <c:v>0.47610000000000002</c:v>
                </c:pt>
                <c:pt idx="7">
                  <c:v>0.36262</c:v>
                </c:pt>
                <c:pt idx="8">
                  <c:v>0.47500999999999999</c:v>
                </c:pt>
                <c:pt idx="9">
                  <c:v>0.43562000000000001</c:v>
                </c:pt>
                <c:pt idx="10">
                  <c:v>0.33172000000000001</c:v>
                </c:pt>
                <c:pt idx="11">
                  <c:v>0.25496999999999997</c:v>
                </c:pt>
                <c:pt idx="12">
                  <c:v>0.33088000000000001</c:v>
                </c:pt>
                <c:pt idx="13">
                  <c:v>0.14074</c:v>
                </c:pt>
                <c:pt idx="14">
                  <c:v>0.40105000000000002</c:v>
                </c:pt>
                <c:pt idx="15">
                  <c:v>0.14574000000000001</c:v>
                </c:pt>
                <c:pt idx="16">
                  <c:v>0.28033999999999998</c:v>
                </c:pt>
                <c:pt idx="17">
                  <c:v>0.45900999999999997</c:v>
                </c:pt>
                <c:pt idx="18">
                  <c:v>0.2225</c:v>
                </c:pt>
                <c:pt idx="19">
                  <c:v>0.26428000000000001</c:v>
                </c:pt>
                <c:pt idx="20">
                  <c:v>0.51912000000000003</c:v>
                </c:pt>
                <c:pt idx="21">
                  <c:v>0.21542</c:v>
                </c:pt>
                <c:pt idx="22">
                  <c:v>5.8409999999999997E-2</c:v>
                </c:pt>
                <c:pt idx="23">
                  <c:v>0.31104999999999999</c:v>
                </c:pt>
                <c:pt idx="24">
                  <c:v>0.24434</c:v>
                </c:pt>
                <c:pt idx="25">
                  <c:v>0.28214</c:v>
                </c:pt>
                <c:pt idx="26">
                  <c:v>0.33362999999999998</c:v>
                </c:pt>
                <c:pt idx="27">
                  <c:v>0.32573000000000002</c:v>
                </c:pt>
                <c:pt idx="28">
                  <c:v>0.12332</c:v>
                </c:pt>
                <c:pt idx="29">
                  <c:v>0.11451</c:v>
                </c:pt>
                <c:pt idx="30">
                  <c:v>0.10686</c:v>
                </c:pt>
                <c:pt idx="31">
                  <c:v>0.2324</c:v>
                </c:pt>
                <c:pt idx="32">
                  <c:v>0.18401000000000001</c:v>
                </c:pt>
                <c:pt idx="33">
                  <c:v>0.57630000000000003</c:v>
                </c:pt>
                <c:pt idx="34">
                  <c:v>0.13705999999999999</c:v>
                </c:pt>
                <c:pt idx="35">
                  <c:v>0.18226999999999999</c:v>
                </c:pt>
                <c:pt idx="36">
                  <c:v>0.51751999999999998</c:v>
                </c:pt>
                <c:pt idx="37">
                  <c:v>0.25375999999999999</c:v>
                </c:pt>
                <c:pt idx="38">
                  <c:v>0.16228000000000001</c:v>
                </c:pt>
                <c:pt idx="39">
                  <c:v>0.16991000000000001</c:v>
                </c:pt>
                <c:pt idx="40">
                  <c:v>0.31844</c:v>
                </c:pt>
                <c:pt idx="41">
                  <c:v>0.10692</c:v>
                </c:pt>
                <c:pt idx="42">
                  <c:v>0.27489000000000002</c:v>
                </c:pt>
                <c:pt idx="43">
                  <c:v>0.22836999999999999</c:v>
                </c:pt>
                <c:pt idx="44">
                  <c:v>0.16893</c:v>
                </c:pt>
                <c:pt idx="45">
                  <c:v>0.10705000000000001</c:v>
                </c:pt>
                <c:pt idx="46">
                  <c:v>0.18557000000000001</c:v>
                </c:pt>
                <c:pt idx="47">
                  <c:v>0.11541</c:v>
                </c:pt>
                <c:pt idx="48">
                  <c:v>0.17362</c:v>
                </c:pt>
                <c:pt idx="49">
                  <c:v>0.22822999999999999</c:v>
                </c:pt>
                <c:pt idx="50">
                  <c:v>0.20535999999999999</c:v>
                </c:pt>
                <c:pt idx="51">
                  <c:v>0.20951</c:v>
                </c:pt>
                <c:pt idx="52">
                  <c:v>0.34239999999999998</c:v>
                </c:pt>
                <c:pt idx="53">
                  <c:v>0.11827</c:v>
                </c:pt>
                <c:pt idx="54">
                  <c:v>0.25328000000000001</c:v>
                </c:pt>
                <c:pt idx="55">
                  <c:v>2.6409999999999999E-2</c:v>
                </c:pt>
                <c:pt idx="56">
                  <c:v>0.27815000000000001</c:v>
                </c:pt>
                <c:pt idx="57">
                  <c:v>0.14982000000000001</c:v>
                </c:pt>
                <c:pt idx="58">
                  <c:v>0.11046</c:v>
                </c:pt>
                <c:pt idx="59">
                  <c:v>0.16758999999999999</c:v>
                </c:pt>
                <c:pt idx="60">
                  <c:v>0.33074999999999999</c:v>
                </c:pt>
                <c:pt idx="61">
                  <c:v>5.4440000000000002E-2</c:v>
                </c:pt>
                <c:pt idx="62">
                  <c:v>0.18295</c:v>
                </c:pt>
                <c:pt idx="63">
                  <c:v>1.99E-3</c:v>
                </c:pt>
                <c:pt idx="64">
                  <c:v>0.21229999999999999</c:v>
                </c:pt>
                <c:pt idx="65">
                  <c:v>0.26168999999999998</c:v>
                </c:pt>
                <c:pt idx="66">
                  <c:v>0.30637999999999999</c:v>
                </c:pt>
                <c:pt idx="67">
                  <c:v>7.8219999999999998E-2</c:v>
                </c:pt>
                <c:pt idx="68">
                  <c:v>0.28310000000000002</c:v>
                </c:pt>
                <c:pt idx="69">
                  <c:v>0.16979</c:v>
                </c:pt>
                <c:pt idx="70">
                  <c:v>0.37744</c:v>
                </c:pt>
                <c:pt idx="71">
                  <c:v>0.39478000000000002</c:v>
                </c:pt>
                <c:pt idx="72">
                  <c:v>8.6800000000000002E-2</c:v>
                </c:pt>
                <c:pt idx="73">
                  <c:v>0.51534999999999997</c:v>
                </c:pt>
                <c:pt idx="74">
                  <c:v>0.1686</c:v>
                </c:pt>
                <c:pt idx="75">
                  <c:v>0.12253</c:v>
                </c:pt>
                <c:pt idx="76">
                  <c:v>0.30030000000000001</c:v>
                </c:pt>
                <c:pt idx="77">
                  <c:v>0.27233000000000002</c:v>
                </c:pt>
                <c:pt idx="78">
                  <c:v>0.47998000000000002</c:v>
                </c:pt>
                <c:pt idx="79">
                  <c:v>7.7990000000000004E-2</c:v>
                </c:pt>
                <c:pt idx="80">
                  <c:v>0.33671000000000001</c:v>
                </c:pt>
                <c:pt idx="81">
                  <c:v>0.11053</c:v>
                </c:pt>
                <c:pt idx="82">
                  <c:v>0.16139999999999999</c:v>
                </c:pt>
                <c:pt idx="83">
                  <c:v>8.1850000000000006E-2</c:v>
                </c:pt>
                <c:pt idx="84">
                  <c:v>0.19591</c:v>
                </c:pt>
                <c:pt idx="85">
                  <c:v>0.13747999999999999</c:v>
                </c:pt>
                <c:pt idx="86">
                  <c:v>0.19231000000000001</c:v>
                </c:pt>
                <c:pt idx="87">
                  <c:v>0.13719000000000001</c:v>
                </c:pt>
                <c:pt idx="88">
                  <c:v>0.18226000000000001</c:v>
                </c:pt>
                <c:pt idx="89">
                  <c:v>0.24990999999999999</c:v>
                </c:pt>
                <c:pt idx="90">
                  <c:v>0.50317999999999996</c:v>
                </c:pt>
                <c:pt idx="91">
                  <c:v>7.1720000000000006E-2</c:v>
                </c:pt>
                <c:pt idx="92">
                  <c:v>0.22359000000000001</c:v>
                </c:pt>
                <c:pt idx="93">
                  <c:v>0.22269</c:v>
                </c:pt>
                <c:pt idx="94">
                  <c:v>0.14272000000000001</c:v>
                </c:pt>
                <c:pt idx="95">
                  <c:v>0.24807999999999999</c:v>
                </c:pt>
                <c:pt idx="96">
                  <c:v>0.16388</c:v>
                </c:pt>
                <c:pt idx="97">
                  <c:v>0.21684</c:v>
                </c:pt>
                <c:pt idx="98">
                  <c:v>0.42192000000000002</c:v>
                </c:pt>
                <c:pt idx="99">
                  <c:v>0.33229999999999998</c:v>
                </c:pt>
                <c:pt idx="100">
                  <c:v>0.18259</c:v>
                </c:pt>
                <c:pt idx="101">
                  <c:v>0</c:v>
                </c:pt>
                <c:pt idx="102">
                  <c:v>0.21854000000000001</c:v>
                </c:pt>
                <c:pt idx="103">
                  <c:v>0.128</c:v>
                </c:pt>
                <c:pt idx="104">
                  <c:v>0.23027</c:v>
                </c:pt>
                <c:pt idx="105">
                  <c:v>0.22974</c:v>
                </c:pt>
                <c:pt idx="106">
                  <c:v>6.4310000000000006E-2</c:v>
                </c:pt>
                <c:pt idx="107">
                  <c:v>0.11251</c:v>
                </c:pt>
                <c:pt idx="108">
                  <c:v>0.21221999999999999</c:v>
                </c:pt>
                <c:pt idx="109">
                  <c:v>0.38085999999999998</c:v>
                </c:pt>
                <c:pt idx="110">
                  <c:v>0.15275</c:v>
                </c:pt>
                <c:pt idx="111">
                  <c:v>0.17921999999999999</c:v>
                </c:pt>
                <c:pt idx="112">
                  <c:v>0.11973</c:v>
                </c:pt>
                <c:pt idx="113">
                  <c:v>0.23086999999999999</c:v>
                </c:pt>
                <c:pt idx="114">
                  <c:v>0.18987000000000001</c:v>
                </c:pt>
                <c:pt idx="115">
                  <c:v>0.24362</c:v>
                </c:pt>
                <c:pt idx="116">
                  <c:v>0.26474999999999999</c:v>
                </c:pt>
                <c:pt idx="117">
                  <c:v>0.19062000000000001</c:v>
                </c:pt>
                <c:pt idx="118">
                  <c:v>0.46187</c:v>
                </c:pt>
                <c:pt idx="119">
                  <c:v>0.24834000000000001</c:v>
                </c:pt>
                <c:pt idx="120">
                  <c:v>0.32296000000000002</c:v>
                </c:pt>
                <c:pt idx="121">
                  <c:v>0.24324999999999999</c:v>
                </c:pt>
                <c:pt idx="122">
                  <c:v>0.21487999999999999</c:v>
                </c:pt>
                <c:pt idx="123">
                  <c:v>0.219</c:v>
                </c:pt>
                <c:pt idx="124">
                  <c:v>0.37541999999999998</c:v>
                </c:pt>
                <c:pt idx="125">
                  <c:v>0.18093000000000001</c:v>
                </c:pt>
                <c:pt idx="126">
                  <c:v>7.8549999999999995E-2</c:v>
                </c:pt>
                <c:pt idx="127">
                  <c:v>0.10460999999999999</c:v>
                </c:pt>
                <c:pt idx="128">
                  <c:v>0.79588000000000003</c:v>
                </c:pt>
                <c:pt idx="129">
                  <c:v>5.5469999999999998E-2</c:v>
                </c:pt>
                <c:pt idx="130">
                  <c:v>0.33128000000000002</c:v>
                </c:pt>
                <c:pt idx="131">
                  <c:v>0.40827999999999998</c:v>
                </c:pt>
                <c:pt idx="132">
                  <c:v>0.20618</c:v>
                </c:pt>
                <c:pt idx="133">
                  <c:v>0.11921</c:v>
                </c:pt>
                <c:pt idx="134">
                  <c:v>0.11291</c:v>
                </c:pt>
                <c:pt idx="135">
                  <c:v>9.1310000000000002E-2</c:v>
                </c:pt>
                <c:pt idx="136">
                  <c:v>0.12343999999999999</c:v>
                </c:pt>
                <c:pt idx="137">
                  <c:v>0.18798000000000001</c:v>
                </c:pt>
                <c:pt idx="138">
                  <c:v>0.12388</c:v>
                </c:pt>
                <c:pt idx="139">
                  <c:v>0.17441000000000001</c:v>
                </c:pt>
                <c:pt idx="140">
                  <c:v>0.29065999999999997</c:v>
                </c:pt>
                <c:pt idx="141">
                  <c:v>0.20843</c:v>
                </c:pt>
                <c:pt idx="142">
                  <c:v>6.8220000000000003E-2</c:v>
                </c:pt>
                <c:pt idx="143">
                  <c:v>0.19386999999999999</c:v>
                </c:pt>
                <c:pt idx="144">
                  <c:v>0.40359</c:v>
                </c:pt>
                <c:pt idx="145">
                  <c:v>0.34377000000000002</c:v>
                </c:pt>
                <c:pt idx="146">
                  <c:v>0.21332999999999999</c:v>
                </c:pt>
                <c:pt idx="147">
                  <c:v>0.23835000000000001</c:v>
                </c:pt>
                <c:pt idx="148">
                  <c:v>0.18386</c:v>
                </c:pt>
                <c:pt idx="149">
                  <c:v>0.28656999999999999</c:v>
                </c:pt>
                <c:pt idx="150">
                  <c:v>0.20165</c:v>
                </c:pt>
                <c:pt idx="151">
                  <c:v>0.21747</c:v>
                </c:pt>
                <c:pt idx="152">
                  <c:v>0.36509999999999998</c:v>
                </c:pt>
                <c:pt idx="153">
                  <c:v>0.22628000000000001</c:v>
                </c:pt>
                <c:pt idx="154">
                  <c:v>0.18260000000000001</c:v>
                </c:pt>
                <c:pt idx="155">
                  <c:v>0.47178999999999999</c:v>
                </c:pt>
                <c:pt idx="156">
                  <c:v>0.19727</c:v>
                </c:pt>
                <c:pt idx="157">
                  <c:v>0.16681000000000001</c:v>
                </c:pt>
                <c:pt idx="158">
                  <c:v>0.36170999999999998</c:v>
                </c:pt>
                <c:pt idx="159">
                  <c:v>0.28083000000000002</c:v>
                </c:pt>
                <c:pt idx="160">
                  <c:v>0.47677999999999998</c:v>
                </c:pt>
                <c:pt idx="161">
                  <c:v>0.37895000000000001</c:v>
                </c:pt>
                <c:pt idx="162">
                  <c:v>0.25491999999999998</c:v>
                </c:pt>
                <c:pt idx="163">
                  <c:v>0.44834000000000002</c:v>
                </c:pt>
                <c:pt idx="164">
                  <c:v>0.47416000000000003</c:v>
                </c:pt>
                <c:pt idx="165">
                  <c:v>0.49401</c:v>
                </c:pt>
                <c:pt idx="166">
                  <c:v>0.47406999999999999</c:v>
                </c:pt>
                <c:pt idx="167">
                  <c:v>0.38253999999999999</c:v>
                </c:pt>
                <c:pt idx="168">
                  <c:v>0.32288</c:v>
                </c:pt>
                <c:pt idx="169">
                  <c:v>0.32865</c:v>
                </c:pt>
                <c:pt idx="170">
                  <c:v>0.41077000000000002</c:v>
                </c:pt>
                <c:pt idx="171">
                  <c:v>0.22553000000000001</c:v>
                </c:pt>
                <c:pt idx="172">
                  <c:v>0.22202</c:v>
                </c:pt>
                <c:pt idx="173">
                  <c:v>0.30452000000000001</c:v>
                </c:pt>
                <c:pt idx="174">
                  <c:v>0.15776000000000001</c:v>
                </c:pt>
                <c:pt idx="175">
                  <c:v>0.2424</c:v>
                </c:pt>
                <c:pt idx="176">
                  <c:v>0.44962999999999997</c:v>
                </c:pt>
                <c:pt idx="177">
                  <c:v>0.27571000000000001</c:v>
                </c:pt>
                <c:pt idx="178">
                  <c:v>0.11735</c:v>
                </c:pt>
                <c:pt idx="179">
                  <c:v>0.32706000000000002</c:v>
                </c:pt>
                <c:pt idx="180">
                  <c:v>0.50156000000000001</c:v>
                </c:pt>
                <c:pt idx="181">
                  <c:v>0.31595000000000001</c:v>
                </c:pt>
                <c:pt idx="182">
                  <c:v>0.24179999999999999</c:v>
                </c:pt>
                <c:pt idx="183">
                  <c:v>0.10989</c:v>
                </c:pt>
                <c:pt idx="184">
                  <c:v>9.9290000000000003E-2</c:v>
                </c:pt>
                <c:pt idx="185">
                  <c:v>0.26590999999999998</c:v>
                </c:pt>
                <c:pt idx="186">
                  <c:v>0.18056</c:v>
                </c:pt>
                <c:pt idx="187">
                  <c:v>0.56237000000000004</c:v>
                </c:pt>
                <c:pt idx="188">
                  <c:v>0.15626000000000001</c:v>
                </c:pt>
                <c:pt idx="189">
                  <c:v>0.1216</c:v>
                </c:pt>
                <c:pt idx="190">
                  <c:v>0.58696000000000004</c:v>
                </c:pt>
                <c:pt idx="191">
                  <c:v>0.15457000000000001</c:v>
                </c:pt>
                <c:pt idx="192">
                  <c:v>0.25495000000000001</c:v>
                </c:pt>
                <c:pt idx="193">
                  <c:v>0.32388</c:v>
                </c:pt>
                <c:pt idx="194">
                  <c:v>0.17665</c:v>
                </c:pt>
                <c:pt idx="195">
                  <c:v>7.0440000000000003E-2</c:v>
                </c:pt>
                <c:pt idx="196">
                  <c:v>0.28808</c:v>
                </c:pt>
                <c:pt idx="197">
                  <c:v>0.16664999999999999</c:v>
                </c:pt>
                <c:pt idx="198">
                  <c:v>0.15964999999999999</c:v>
                </c:pt>
                <c:pt idx="199">
                  <c:v>0.17147000000000001</c:v>
                </c:pt>
                <c:pt idx="200">
                  <c:v>0.31935000000000002</c:v>
                </c:pt>
                <c:pt idx="201">
                  <c:v>4.2500000000000003E-2</c:v>
                </c:pt>
                <c:pt idx="202">
                  <c:v>0.13836999999999999</c:v>
                </c:pt>
                <c:pt idx="203">
                  <c:v>8.8770000000000002E-2</c:v>
                </c:pt>
                <c:pt idx="204">
                  <c:v>0.41474</c:v>
                </c:pt>
                <c:pt idx="205">
                  <c:v>0.29772999999999999</c:v>
                </c:pt>
                <c:pt idx="206">
                  <c:v>0.34326000000000001</c:v>
                </c:pt>
                <c:pt idx="207">
                  <c:v>0.16683999999999999</c:v>
                </c:pt>
                <c:pt idx="208">
                  <c:v>0.10074</c:v>
                </c:pt>
                <c:pt idx="209">
                  <c:v>0.23683999999999999</c:v>
                </c:pt>
                <c:pt idx="210">
                  <c:v>0.10224</c:v>
                </c:pt>
                <c:pt idx="211">
                  <c:v>0.15010999999999999</c:v>
                </c:pt>
                <c:pt idx="212">
                  <c:v>0.19997000000000001</c:v>
                </c:pt>
                <c:pt idx="213">
                  <c:v>2.7359999999999999E-2</c:v>
                </c:pt>
                <c:pt idx="214">
                  <c:v>0.14443</c:v>
                </c:pt>
                <c:pt idx="215">
                  <c:v>0.18823999999999999</c:v>
                </c:pt>
                <c:pt idx="216">
                  <c:v>0.21698000000000001</c:v>
                </c:pt>
                <c:pt idx="217">
                  <c:v>2.0250000000000001E-2</c:v>
                </c:pt>
                <c:pt idx="218">
                  <c:v>0.13941999999999999</c:v>
                </c:pt>
                <c:pt idx="219">
                  <c:v>0.26322000000000001</c:v>
                </c:pt>
                <c:pt idx="220">
                  <c:v>0.25738</c:v>
                </c:pt>
                <c:pt idx="221">
                  <c:v>0.14527000000000001</c:v>
                </c:pt>
                <c:pt idx="222">
                  <c:v>0.22567000000000001</c:v>
                </c:pt>
                <c:pt idx="223">
                  <c:v>0.36951000000000001</c:v>
                </c:pt>
                <c:pt idx="224">
                  <c:v>0.17086999999999999</c:v>
                </c:pt>
                <c:pt idx="225">
                  <c:v>0.17444999999999999</c:v>
                </c:pt>
                <c:pt idx="226">
                  <c:v>0.27905999999999997</c:v>
                </c:pt>
                <c:pt idx="227">
                  <c:v>0.25296000000000002</c:v>
                </c:pt>
                <c:pt idx="228">
                  <c:v>0.12889</c:v>
                </c:pt>
                <c:pt idx="229">
                  <c:v>8.4229999999999999E-2</c:v>
                </c:pt>
                <c:pt idx="230">
                  <c:v>0.22245000000000001</c:v>
                </c:pt>
                <c:pt idx="231">
                  <c:v>0.18434</c:v>
                </c:pt>
                <c:pt idx="232">
                  <c:v>0.40096999999999999</c:v>
                </c:pt>
                <c:pt idx="233">
                  <c:v>0.27224999999999999</c:v>
                </c:pt>
                <c:pt idx="234">
                  <c:v>0.27992</c:v>
                </c:pt>
                <c:pt idx="235">
                  <c:v>4.7070000000000001E-2</c:v>
                </c:pt>
                <c:pt idx="236">
                  <c:v>0.56520999999999999</c:v>
                </c:pt>
                <c:pt idx="237">
                  <c:v>0.14262</c:v>
                </c:pt>
                <c:pt idx="238">
                  <c:v>5.6399999999999999E-2</c:v>
                </c:pt>
                <c:pt idx="239">
                  <c:v>0.21673999999999999</c:v>
                </c:pt>
                <c:pt idx="240">
                  <c:v>4.9590000000000002E-2</c:v>
                </c:pt>
                <c:pt idx="241">
                  <c:v>0.48546</c:v>
                </c:pt>
                <c:pt idx="242">
                  <c:v>0.38431999999999999</c:v>
                </c:pt>
                <c:pt idx="243">
                  <c:v>0.20737</c:v>
                </c:pt>
                <c:pt idx="244">
                  <c:v>0.29888999999999999</c:v>
                </c:pt>
                <c:pt idx="245">
                  <c:v>0.17191000000000001</c:v>
                </c:pt>
                <c:pt idx="246">
                  <c:v>0.21285999999999999</c:v>
                </c:pt>
                <c:pt idx="247">
                  <c:v>4.0529999999999997E-2</c:v>
                </c:pt>
                <c:pt idx="248">
                  <c:v>9.9000000000000005E-2</c:v>
                </c:pt>
                <c:pt idx="249">
                  <c:v>0.31185000000000002</c:v>
                </c:pt>
                <c:pt idx="250">
                  <c:v>0.23693</c:v>
                </c:pt>
                <c:pt idx="251">
                  <c:v>0.11691</c:v>
                </c:pt>
                <c:pt idx="252">
                  <c:v>0.23507</c:v>
                </c:pt>
                <c:pt idx="253">
                  <c:v>0.25074999999999997</c:v>
                </c:pt>
                <c:pt idx="254">
                  <c:v>0.51478999999999997</c:v>
                </c:pt>
                <c:pt idx="255">
                  <c:v>3.9359999999999999E-2</c:v>
                </c:pt>
                <c:pt idx="256">
                  <c:v>0</c:v>
                </c:pt>
                <c:pt idx="257">
                  <c:v>0.25997999999999999</c:v>
                </c:pt>
                <c:pt idx="258">
                  <c:v>0.34538999999999997</c:v>
                </c:pt>
                <c:pt idx="259">
                  <c:v>0.43079000000000001</c:v>
                </c:pt>
                <c:pt idx="260">
                  <c:v>0.23219000000000001</c:v>
                </c:pt>
                <c:pt idx="261">
                  <c:v>0.2044</c:v>
                </c:pt>
                <c:pt idx="262">
                  <c:v>0.38538</c:v>
                </c:pt>
                <c:pt idx="263">
                  <c:v>0.17866000000000001</c:v>
                </c:pt>
                <c:pt idx="264">
                  <c:v>0.38159999999999999</c:v>
                </c:pt>
                <c:pt idx="265">
                  <c:v>0.11154</c:v>
                </c:pt>
                <c:pt idx="266">
                  <c:v>0.16839999999999999</c:v>
                </c:pt>
                <c:pt idx="267">
                  <c:v>0.19131999999999999</c:v>
                </c:pt>
                <c:pt idx="268">
                  <c:v>0.23896999999999999</c:v>
                </c:pt>
                <c:pt idx="269">
                  <c:v>0.19589000000000001</c:v>
                </c:pt>
                <c:pt idx="270">
                  <c:v>7.7950000000000005E-2</c:v>
                </c:pt>
                <c:pt idx="271">
                  <c:v>0.2268</c:v>
                </c:pt>
                <c:pt idx="272">
                  <c:v>0.29521999999999998</c:v>
                </c:pt>
                <c:pt idx="273">
                  <c:v>0.13655999999999999</c:v>
                </c:pt>
                <c:pt idx="274">
                  <c:v>0.46977999999999998</c:v>
                </c:pt>
                <c:pt idx="275">
                  <c:v>0.25028</c:v>
                </c:pt>
                <c:pt idx="276">
                  <c:v>0.81971000000000005</c:v>
                </c:pt>
                <c:pt idx="277">
                  <c:v>0.12706000000000001</c:v>
                </c:pt>
                <c:pt idx="278">
                  <c:v>7.7929999999999999E-2</c:v>
                </c:pt>
                <c:pt idx="279">
                  <c:v>0.41327999999999998</c:v>
                </c:pt>
                <c:pt idx="280">
                  <c:v>0.20363000000000001</c:v>
                </c:pt>
                <c:pt idx="281">
                  <c:v>0.21203</c:v>
                </c:pt>
                <c:pt idx="282">
                  <c:v>0.25457999999999997</c:v>
                </c:pt>
                <c:pt idx="283">
                  <c:v>6.7860000000000004E-2</c:v>
                </c:pt>
                <c:pt idx="284">
                  <c:v>0.12077</c:v>
                </c:pt>
                <c:pt idx="285">
                  <c:v>0.19103000000000001</c:v>
                </c:pt>
                <c:pt idx="286">
                  <c:v>0.12792999999999999</c:v>
                </c:pt>
                <c:pt idx="287">
                  <c:v>0.22686000000000001</c:v>
                </c:pt>
                <c:pt idx="288">
                  <c:v>0.18503</c:v>
                </c:pt>
                <c:pt idx="289">
                  <c:v>0.30968000000000001</c:v>
                </c:pt>
                <c:pt idx="290">
                  <c:v>0.18076999999999999</c:v>
                </c:pt>
                <c:pt idx="291">
                  <c:v>6.2440000000000002E-2</c:v>
                </c:pt>
                <c:pt idx="292">
                  <c:v>0.21063999999999999</c:v>
                </c:pt>
                <c:pt idx="293">
                  <c:v>0.47958000000000001</c:v>
                </c:pt>
                <c:pt idx="294">
                  <c:v>0.12425</c:v>
                </c:pt>
                <c:pt idx="295">
                  <c:v>0.1827</c:v>
                </c:pt>
                <c:pt idx="296">
                  <c:v>0.20338000000000001</c:v>
                </c:pt>
                <c:pt idx="297">
                  <c:v>0.40339000000000003</c:v>
                </c:pt>
                <c:pt idx="298">
                  <c:v>0.12071</c:v>
                </c:pt>
                <c:pt idx="299">
                  <c:v>0.2097</c:v>
                </c:pt>
                <c:pt idx="300">
                  <c:v>0.25899</c:v>
                </c:pt>
                <c:pt idx="301">
                  <c:v>0.18667</c:v>
                </c:pt>
                <c:pt idx="302">
                  <c:v>0.24353</c:v>
                </c:pt>
                <c:pt idx="303">
                  <c:v>0.27101999999999998</c:v>
                </c:pt>
                <c:pt idx="304">
                  <c:v>9.8210000000000006E-2</c:v>
                </c:pt>
                <c:pt idx="305">
                  <c:v>0.22040000000000001</c:v>
                </c:pt>
                <c:pt idx="306">
                  <c:v>0.31472</c:v>
                </c:pt>
                <c:pt idx="307">
                  <c:v>0.24063000000000001</c:v>
                </c:pt>
                <c:pt idx="308">
                  <c:v>0.29914000000000002</c:v>
                </c:pt>
                <c:pt idx="309">
                  <c:v>0.23552000000000001</c:v>
                </c:pt>
                <c:pt idx="310">
                  <c:v>0.20180000000000001</c:v>
                </c:pt>
                <c:pt idx="311">
                  <c:v>0.31268000000000001</c:v>
                </c:pt>
                <c:pt idx="312">
                  <c:v>0.17516999999999999</c:v>
                </c:pt>
                <c:pt idx="313">
                  <c:v>0.48397000000000001</c:v>
                </c:pt>
                <c:pt idx="314">
                  <c:v>0.2029</c:v>
                </c:pt>
                <c:pt idx="315">
                  <c:v>0.36201223731040999</c:v>
                </c:pt>
                <c:pt idx="316">
                  <c:v>0.35528048872947698</c:v>
                </c:pt>
                <c:pt idx="317">
                  <c:v>0.475540220737457</c:v>
                </c:pt>
                <c:pt idx="318">
                  <c:v>0.29054927825927701</c:v>
                </c:pt>
                <c:pt idx="319">
                  <c:v>0.24548277258873</c:v>
                </c:pt>
                <c:pt idx="320">
                  <c:v>0.47048982977867099</c:v>
                </c:pt>
                <c:pt idx="321">
                  <c:v>0.43553972244262701</c:v>
                </c:pt>
                <c:pt idx="322">
                  <c:v>0.50000512599945102</c:v>
                </c:pt>
                <c:pt idx="323">
                  <c:v>0.38539925217628501</c:v>
                </c:pt>
                <c:pt idx="324">
                  <c:v>0.47769924998283397</c:v>
                </c:pt>
                <c:pt idx="325">
                  <c:v>0.33008265495300299</c:v>
                </c:pt>
                <c:pt idx="326">
                  <c:v>0.21461322903633101</c:v>
                </c:pt>
                <c:pt idx="327">
                  <c:v>0.31647232174873402</c:v>
                </c:pt>
                <c:pt idx="328">
                  <c:v>0.39257878065109297</c:v>
                </c:pt>
                <c:pt idx="329">
                  <c:v>0.42785832285880998</c:v>
                </c:pt>
                <c:pt idx="330">
                  <c:v>0.33626917004585299</c:v>
                </c:pt>
                <c:pt idx="331">
                  <c:v>0.23150333762168901</c:v>
                </c:pt>
                <c:pt idx="332">
                  <c:v>0.283180981874466</c:v>
                </c:pt>
                <c:pt idx="333">
                  <c:v>0.492774158716202</c:v>
                </c:pt>
                <c:pt idx="334">
                  <c:v>0.32666242122650102</c:v>
                </c:pt>
                <c:pt idx="335">
                  <c:v>0.36094194650650002</c:v>
                </c:pt>
                <c:pt idx="336">
                  <c:v>0.16234989464283001</c:v>
                </c:pt>
                <c:pt idx="337">
                  <c:v>8.8106758892536205E-2</c:v>
                </c:pt>
                <c:pt idx="338">
                  <c:v>0.109457060694695</c:v>
                </c:pt>
                <c:pt idx="339">
                  <c:v>0.120990432798862</c:v>
                </c:pt>
                <c:pt idx="340">
                  <c:v>0.34596598148345897</c:v>
                </c:pt>
                <c:pt idx="341">
                  <c:v>0.57473057508468595</c:v>
                </c:pt>
                <c:pt idx="342">
                  <c:v>0.17509692907333399</c:v>
                </c:pt>
                <c:pt idx="343">
                  <c:v>0.28348839282989502</c:v>
                </c:pt>
                <c:pt idx="344">
                  <c:v>0.21055693924426999</c:v>
                </c:pt>
                <c:pt idx="345">
                  <c:v>0.12976230680942499</c:v>
                </c:pt>
                <c:pt idx="346">
                  <c:v>0.57212311029434204</c:v>
                </c:pt>
                <c:pt idx="347">
                  <c:v>0.258360475301743</c:v>
                </c:pt>
                <c:pt idx="348">
                  <c:v>0.190133571624756</c:v>
                </c:pt>
                <c:pt idx="349">
                  <c:v>0.33047387003898598</c:v>
                </c:pt>
                <c:pt idx="350">
                  <c:v>0.149014472961426</c:v>
                </c:pt>
                <c:pt idx="351">
                  <c:v>0.14761601388454401</c:v>
                </c:pt>
                <c:pt idx="352">
                  <c:v>0.325296461582184</c:v>
                </c:pt>
                <c:pt idx="353">
                  <c:v>0.22828979790210699</c:v>
                </c:pt>
                <c:pt idx="354">
                  <c:v>0.13654448091983801</c:v>
                </c:pt>
                <c:pt idx="355">
                  <c:v>0.172668486833572</c:v>
                </c:pt>
                <c:pt idx="356">
                  <c:v>0.41660892963409402</c:v>
                </c:pt>
                <c:pt idx="357">
                  <c:v>0.30167421698570301</c:v>
                </c:pt>
                <c:pt idx="358">
                  <c:v>0.150112465023994</c:v>
                </c:pt>
                <c:pt idx="359">
                  <c:v>7.8257985413074493E-2</c:v>
                </c:pt>
                <c:pt idx="360">
                  <c:v>0.158465966582298</c:v>
                </c:pt>
                <c:pt idx="361">
                  <c:v>0.415983647108078</c:v>
                </c:pt>
                <c:pt idx="362">
                  <c:v>0.17278964817524001</c:v>
                </c:pt>
                <c:pt idx="363">
                  <c:v>5.2263822406530401E-2</c:v>
                </c:pt>
                <c:pt idx="364">
                  <c:v>0.24001564085483601</c:v>
                </c:pt>
                <c:pt idx="365">
                  <c:v>0.12057276815176</c:v>
                </c:pt>
                <c:pt idx="366">
                  <c:v>1.0164656676352E-2</c:v>
                </c:pt>
                <c:pt idx="367">
                  <c:v>6.9436646997928606E-2</c:v>
                </c:pt>
                <c:pt idx="368">
                  <c:v>0.153074786067009</c:v>
                </c:pt>
                <c:pt idx="369">
                  <c:v>0.20667436718940699</c:v>
                </c:pt>
                <c:pt idx="370">
                  <c:v>0.208779126405716</c:v>
                </c:pt>
                <c:pt idx="371">
                  <c:v>0.133519917726517</c:v>
                </c:pt>
                <c:pt idx="372">
                  <c:v>0.22556072473526001</c:v>
                </c:pt>
                <c:pt idx="373">
                  <c:v>0.24992498755455</c:v>
                </c:pt>
                <c:pt idx="374">
                  <c:v>0.20196442306041701</c:v>
                </c:pt>
                <c:pt idx="375">
                  <c:v>0.266845703125</c:v>
                </c:pt>
                <c:pt idx="376">
                  <c:v>0.24264909327030201</c:v>
                </c:pt>
                <c:pt idx="377">
                  <c:v>0.12681971490383101</c:v>
                </c:pt>
                <c:pt idx="378">
                  <c:v>0.36093375086784402</c:v>
                </c:pt>
                <c:pt idx="379">
                  <c:v>0.27125430107116699</c:v>
                </c:pt>
                <c:pt idx="380">
                  <c:v>9.8890811204910306E-2</c:v>
                </c:pt>
                <c:pt idx="381">
                  <c:v>0.15513750910759</c:v>
                </c:pt>
                <c:pt idx="382">
                  <c:v>0.15207366645336201</c:v>
                </c:pt>
                <c:pt idx="383">
                  <c:v>4.6693041920661899E-2</c:v>
                </c:pt>
                <c:pt idx="384">
                  <c:v>0.22415065765380901</c:v>
                </c:pt>
                <c:pt idx="385">
                  <c:v>0.37446579337120101</c:v>
                </c:pt>
                <c:pt idx="386">
                  <c:v>0.193513423204422</c:v>
                </c:pt>
                <c:pt idx="387">
                  <c:v>0.22012588381767301</c:v>
                </c:pt>
                <c:pt idx="388">
                  <c:v>0.172170460224152</c:v>
                </c:pt>
                <c:pt idx="389">
                  <c:v>7.84016624093056E-2</c:v>
                </c:pt>
                <c:pt idx="390">
                  <c:v>0.23381833732128099</c:v>
                </c:pt>
                <c:pt idx="391">
                  <c:v>0.24800297617912301</c:v>
                </c:pt>
                <c:pt idx="392">
                  <c:v>0.31993144750595098</c:v>
                </c:pt>
                <c:pt idx="393">
                  <c:v>2.8806841000914601E-2</c:v>
                </c:pt>
                <c:pt idx="394">
                  <c:v>0.31544601917266801</c:v>
                </c:pt>
                <c:pt idx="395">
                  <c:v>0.61170458793640103</c:v>
                </c:pt>
                <c:pt idx="396">
                  <c:v>6.5019629895687103E-2</c:v>
                </c:pt>
                <c:pt idx="397">
                  <c:v>0.19791102409362801</c:v>
                </c:pt>
                <c:pt idx="398">
                  <c:v>3.2209955155849498E-2</c:v>
                </c:pt>
                <c:pt idx="399">
                  <c:v>4.5269340276718098E-2</c:v>
                </c:pt>
                <c:pt idx="400">
                  <c:v>0.18696784973144501</c:v>
                </c:pt>
                <c:pt idx="401">
                  <c:v>0</c:v>
                </c:pt>
                <c:pt idx="402">
                  <c:v>0.26445075869560197</c:v>
                </c:pt>
                <c:pt idx="403">
                  <c:v>9.5102712512016296E-2</c:v>
                </c:pt>
                <c:pt idx="404">
                  <c:v>0.32886749505996699</c:v>
                </c:pt>
                <c:pt idx="405">
                  <c:v>0.23618887364864299</c:v>
                </c:pt>
                <c:pt idx="406">
                  <c:v>0.25376096367835999</c:v>
                </c:pt>
                <c:pt idx="407">
                  <c:v>0.29163131117820701</c:v>
                </c:pt>
                <c:pt idx="408">
                  <c:v>0.234968051314354</c:v>
                </c:pt>
                <c:pt idx="409">
                  <c:v>0.23094719648361201</c:v>
                </c:pt>
                <c:pt idx="410">
                  <c:v>0.24899764358997301</c:v>
                </c:pt>
                <c:pt idx="411">
                  <c:v>0.474054545164108</c:v>
                </c:pt>
                <c:pt idx="412">
                  <c:v>0.42858037352562001</c:v>
                </c:pt>
                <c:pt idx="413">
                  <c:v>0.39409616589546198</c:v>
                </c:pt>
                <c:pt idx="414">
                  <c:v>0.33846423029899603</c:v>
                </c:pt>
                <c:pt idx="415">
                  <c:v>0.13936237990856201</c:v>
                </c:pt>
                <c:pt idx="416">
                  <c:v>4.96933571994305E-2</c:v>
                </c:pt>
                <c:pt idx="417">
                  <c:v>0.114173173904419</c:v>
                </c:pt>
                <c:pt idx="418">
                  <c:v>0.12863144278526301</c:v>
                </c:pt>
                <c:pt idx="419">
                  <c:v>0.11317769438028299</c:v>
                </c:pt>
                <c:pt idx="420">
                  <c:v>0.293040901422501</c:v>
                </c:pt>
                <c:pt idx="421">
                  <c:v>0.23629845678806299</c:v>
                </c:pt>
                <c:pt idx="422">
                  <c:v>0.38724291324615501</c:v>
                </c:pt>
                <c:pt idx="423">
                  <c:v>0.20131294429302199</c:v>
                </c:pt>
                <c:pt idx="424">
                  <c:v>0.17225535213947299</c:v>
                </c:pt>
                <c:pt idx="425">
                  <c:v>7.7133744955062894E-2</c:v>
                </c:pt>
                <c:pt idx="426">
                  <c:v>0.444860309362411</c:v>
                </c:pt>
                <c:pt idx="427">
                  <c:v>0.322228103876114</c:v>
                </c:pt>
                <c:pt idx="428">
                  <c:v>0.83807516098022505</c:v>
                </c:pt>
                <c:pt idx="429">
                  <c:v>0.183468893170357</c:v>
                </c:pt>
                <c:pt idx="430">
                  <c:v>0.24958014488220201</c:v>
                </c:pt>
                <c:pt idx="431">
                  <c:v>0.19963726401328999</c:v>
                </c:pt>
                <c:pt idx="432">
                  <c:v>4.3785378336906398E-2</c:v>
                </c:pt>
                <c:pt idx="433">
                  <c:v>0.31265074014663702</c:v>
                </c:pt>
                <c:pt idx="434">
                  <c:v>0.49086356163024902</c:v>
                </c:pt>
                <c:pt idx="435">
                  <c:v>8.3488091826438904E-2</c:v>
                </c:pt>
                <c:pt idx="436">
                  <c:v>0.23153848946094499</c:v>
                </c:pt>
                <c:pt idx="437">
                  <c:v>0.20187002420425401</c:v>
                </c:pt>
                <c:pt idx="438">
                  <c:v>0.120852127671242</c:v>
                </c:pt>
                <c:pt idx="439">
                  <c:v>5.4008815437555299E-2</c:v>
                </c:pt>
                <c:pt idx="440">
                  <c:v>0.246455833315849</c:v>
                </c:pt>
                <c:pt idx="441">
                  <c:v>0.18335419893264801</c:v>
                </c:pt>
                <c:pt idx="442">
                  <c:v>0.20123746991157501</c:v>
                </c:pt>
                <c:pt idx="443">
                  <c:v>0.38592296838760398</c:v>
                </c:pt>
                <c:pt idx="444">
                  <c:v>0.182317450642586</c:v>
                </c:pt>
                <c:pt idx="445">
                  <c:v>0.25692394375801098</c:v>
                </c:pt>
                <c:pt idx="446">
                  <c:v>0.27006146311759899</c:v>
                </c:pt>
                <c:pt idx="447">
                  <c:v>0.32576605677604697</c:v>
                </c:pt>
                <c:pt idx="448">
                  <c:v>0.25086468458175698</c:v>
                </c:pt>
                <c:pt idx="449">
                  <c:v>0.228673845529556</c:v>
                </c:pt>
                <c:pt idx="450">
                  <c:v>0.287170469760895</c:v>
                </c:pt>
                <c:pt idx="451">
                  <c:v>0.21611385047435799</c:v>
                </c:pt>
                <c:pt idx="452">
                  <c:v>0.18914349377155301</c:v>
                </c:pt>
                <c:pt idx="453">
                  <c:v>0.15749727189540899</c:v>
                </c:pt>
                <c:pt idx="454">
                  <c:v>9.7926490008830996E-2</c:v>
                </c:pt>
                <c:pt idx="455">
                  <c:v>0.31187093257904103</c:v>
                </c:pt>
                <c:pt idx="456">
                  <c:v>9.9348448216915103E-2</c:v>
                </c:pt>
                <c:pt idx="457">
                  <c:v>0.20794846117496499</c:v>
                </c:pt>
                <c:pt idx="458">
                  <c:v>0.208732530474663</c:v>
                </c:pt>
                <c:pt idx="459">
                  <c:v>0.489203780889511</c:v>
                </c:pt>
                <c:pt idx="460">
                  <c:v>0.104125209152699</c:v>
                </c:pt>
                <c:pt idx="461">
                  <c:v>0.285670816898346</c:v>
                </c:pt>
                <c:pt idx="462">
                  <c:v>0.26654988527298001</c:v>
                </c:pt>
                <c:pt idx="463">
                  <c:v>0.26481509208679199</c:v>
                </c:pt>
                <c:pt idx="464">
                  <c:v>0.19689615070819899</c:v>
                </c:pt>
                <c:pt idx="465">
                  <c:v>0.25275602936744701</c:v>
                </c:pt>
                <c:pt idx="466">
                  <c:v>0.49366372823715199</c:v>
                </c:pt>
                <c:pt idx="467">
                  <c:v>0.354256361722946</c:v>
                </c:pt>
                <c:pt idx="468">
                  <c:v>0.204435184597969</c:v>
                </c:pt>
                <c:pt idx="469">
                  <c:v>0.28087648749351501</c:v>
                </c:pt>
                <c:pt idx="470">
                  <c:v>0.20200000000000001</c:v>
                </c:pt>
                <c:pt idx="471">
                  <c:v>0.28599999999999998</c:v>
                </c:pt>
                <c:pt idx="472">
                  <c:v>0.28399999999999997</c:v>
                </c:pt>
                <c:pt idx="473">
                  <c:v>0.35299999999999998</c:v>
                </c:pt>
                <c:pt idx="474">
                  <c:v>0.25600000000000001</c:v>
                </c:pt>
                <c:pt idx="475">
                  <c:v>0.33300000000000002</c:v>
                </c:pt>
                <c:pt idx="476">
                  <c:v>0.32100000000000001</c:v>
                </c:pt>
                <c:pt idx="477">
                  <c:v>0.36499999999999999</c:v>
                </c:pt>
                <c:pt idx="478">
                  <c:v>0.28499999999999998</c:v>
                </c:pt>
                <c:pt idx="479">
                  <c:v>0.36099999999999999</c:v>
                </c:pt>
                <c:pt idx="480">
                  <c:v>0.26200000000000001</c:v>
                </c:pt>
                <c:pt idx="481">
                  <c:v>0.24199999999999999</c:v>
                </c:pt>
                <c:pt idx="482">
                  <c:v>0.14299999999999999</c:v>
                </c:pt>
                <c:pt idx="483">
                  <c:v>0.307</c:v>
                </c:pt>
                <c:pt idx="484">
                  <c:v>0.27300000000000002</c:v>
                </c:pt>
                <c:pt idx="485">
                  <c:v>0.188</c:v>
                </c:pt>
                <c:pt idx="486">
                  <c:v>0.19600000000000001</c:v>
                </c:pt>
                <c:pt idx="487">
                  <c:v>0.29099999999999998</c:v>
                </c:pt>
                <c:pt idx="488">
                  <c:v>0.35399999999999998</c:v>
                </c:pt>
                <c:pt idx="489">
                  <c:v>6.4000000000000001E-2</c:v>
                </c:pt>
                <c:pt idx="490">
                  <c:v>0.376</c:v>
                </c:pt>
                <c:pt idx="491">
                  <c:v>9.8000000000000004E-2</c:v>
                </c:pt>
                <c:pt idx="492">
                  <c:v>6.9000000000000006E-2</c:v>
                </c:pt>
                <c:pt idx="493">
                  <c:v>0.19700000000000001</c:v>
                </c:pt>
                <c:pt idx="494">
                  <c:v>0.151</c:v>
                </c:pt>
                <c:pt idx="495">
                  <c:v>0.125</c:v>
                </c:pt>
                <c:pt idx="496">
                  <c:v>0.11</c:v>
                </c:pt>
                <c:pt idx="497">
                  <c:v>6.2E-2</c:v>
                </c:pt>
                <c:pt idx="498">
                  <c:v>0.17899999999999999</c:v>
                </c:pt>
                <c:pt idx="499">
                  <c:v>0.13</c:v>
                </c:pt>
                <c:pt idx="500">
                  <c:v>0.25600000000000001</c:v>
                </c:pt>
                <c:pt idx="501">
                  <c:v>9.8000000000000004E-2</c:v>
                </c:pt>
                <c:pt idx="502">
                  <c:v>0.26100000000000001</c:v>
                </c:pt>
                <c:pt idx="503">
                  <c:v>0.311</c:v>
                </c:pt>
                <c:pt idx="504">
                  <c:v>0.14199999999999999</c:v>
                </c:pt>
                <c:pt idx="505">
                  <c:v>9.9000000000000005E-2</c:v>
                </c:pt>
                <c:pt idx="506">
                  <c:v>0.17100000000000001</c:v>
                </c:pt>
                <c:pt idx="507">
                  <c:v>0.11799999999999999</c:v>
                </c:pt>
                <c:pt idx="508">
                  <c:v>6.5000000000000002E-2</c:v>
                </c:pt>
                <c:pt idx="509">
                  <c:v>0.20799999999999999</c:v>
                </c:pt>
                <c:pt idx="510">
                  <c:v>0.108</c:v>
                </c:pt>
                <c:pt idx="511">
                  <c:v>0.24299999999999999</c:v>
                </c:pt>
                <c:pt idx="512">
                  <c:v>0.32800000000000001</c:v>
                </c:pt>
                <c:pt idx="513">
                  <c:v>0.16700000000000001</c:v>
                </c:pt>
                <c:pt idx="514">
                  <c:v>0.36399999999999999</c:v>
                </c:pt>
                <c:pt idx="515">
                  <c:v>0.13700000000000001</c:v>
                </c:pt>
                <c:pt idx="516">
                  <c:v>0.114</c:v>
                </c:pt>
                <c:pt idx="517">
                  <c:v>0.183</c:v>
                </c:pt>
                <c:pt idx="518">
                  <c:v>2.5999999999999999E-2</c:v>
                </c:pt>
                <c:pt idx="519">
                  <c:v>0.16</c:v>
                </c:pt>
                <c:pt idx="520">
                  <c:v>8.7999999999999995E-2</c:v>
                </c:pt>
                <c:pt idx="521">
                  <c:v>9.1999999999999998E-2</c:v>
                </c:pt>
                <c:pt idx="522">
                  <c:v>7.9000000000000001E-2</c:v>
                </c:pt>
                <c:pt idx="523">
                  <c:v>0.245</c:v>
                </c:pt>
                <c:pt idx="524">
                  <c:v>9.6000000000000002E-2</c:v>
                </c:pt>
                <c:pt idx="525">
                  <c:v>0.17499999999999999</c:v>
                </c:pt>
                <c:pt idx="526">
                  <c:v>0.17899999999999999</c:v>
                </c:pt>
                <c:pt idx="527">
                  <c:v>6.5000000000000002E-2</c:v>
                </c:pt>
                <c:pt idx="528">
                  <c:v>0.14799999999999999</c:v>
                </c:pt>
                <c:pt idx="529">
                  <c:v>0.20200000000000001</c:v>
                </c:pt>
                <c:pt idx="530">
                  <c:v>0.14099999999999999</c:v>
                </c:pt>
                <c:pt idx="531">
                  <c:v>8.5999999999999993E-2</c:v>
                </c:pt>
                <c:pt idx="532">
                  <c:v>0.16200000000000001</c:v>
                </c:pt>
                <c:pt idx="533">
                  <c:v>9.1999999999999998E-2</c:v>
                </c:pt>
                <c:pt idx="534">
                  <c:v>0.27400000000000002</c:v>
                </c:pt>
                <c:pt idx="535">
                  <c:v>0.17100000000000001</c:v>
                </c:pt>
                <c:pt idx="536">
                  <c:v>0.19900000000000001</c:v>
                </c:pt>
                <c:pt idx="537">
                  <c:v>6.0999999999999999E-2</c:v>
                </c:pt>
                <c:pt idx="538">
                  <c:v>0.11600000000000001</c:v>
                </c:pt>
                <c:pt idx="539">
                  <c:v>0.12</c:v>
                </c:pt>
                <c:pt idx="540">
                  <c:v>0.19700000000000001</c:v>
                </c:pt>
                <c:pt idx="541">
                  <c:v>0.10100000000000001</c:v>
                </c:pt>
                <c:pt idx="542">
                  <c:v>0.106</c:v>
                </c:pt>
                <c:pt idx="543">
                  <c:v>0.216</c:v>
                </c:pt>
                <c:pt idx="544">
                  <c:v>0.246</c:v>
                </c:pt>
                <c:pt idx="545">
                  <c:v>5.5E-2</c:v>
                </c:pt>
                <c:pt idx="546">
                  <c:v>0.13400000000000001</c:v>
                </c:pt>
                <c:pt idx="547">
                  <c:v>0</c:v>
                </c:pt>
                <c:pt idx="548">
                  <c:v>0.214</c:v>
                </c:pt>
                <c:pt idx="549">
                  <c:v>0.111</c:v>
                </c:pt>
                <c:pt idx="550">
                  <c:v>0.12</c:v>
                </c:pt>
                <c:pt idx="551">
                  <c:v>0.12</c:v>
                </c:pt>
                <c:pt idx="552">
                  <c:v>5.5E-2</c:v>
                </c:pt>
                <c:pt idx="553">
                  <c:v>2.5999999999999999E-2</c:v>
                </c:pt>
                <c:pt idx="554">
                  <c:v>2.9000000000000001E-2</c:v>
                </c:pt>
                <c:pt idx="555">
                  <c:v>3.1E-2</c:v>
                </c:pt>
                <c:pt idx="556">
                  <c:v>0.187</c:v>
                </c:pt>
                <c:pt idx="557">
                  <c:v>0.17299999999999999</c:v>
                </c:pt>
                <c:pt idx="558">
                  <c:v>0.13</c:v>
                </c:pt>
                <c:pt idx="559">
                  <c:v>0.20100000000000001</c:v>
                </c:pt>
                <c:pt idx="560">
                  <c:v>0.28100000000000003</c:v>
                </c:pt>
                <c:pt idx="561">
                  <c:v>0.216</c:v>
                </c:pt>
                <c:pt idx="562">
                  <c:v>0.253</c:v>
                </c:pt>
                <c:pt idx="563">
                  <c:v>0.17699999999999999</c:v>
                </c:pt>
                <c:pt idx="564">
                  <c:v>0.48399999999999999</c:v>
                </c:pt>
                <c:pt idx="565">
                  <c:v>0.36399999999999999</c:v>
                </c:pt>
                <c:pt idx="566">
                  <c:v>0.23799999999999999</c:v>
                </c:pt>
                <c:pt idx="567">
                  <c:v>0.183</c:v>
                </c:pt>
                <c:pt idx="568">
                  <c:v>6.4000000000000001E-2</c:v>
                </c:pt>
                <c:pt idx="569">
                  <c:v>0.30199999999999999</c:v>
                </c:pt>
                <c:pt idx="570">
                  <c:v>5.6000000000000001E-2</c:v>
                </c:pt>
                <c:pt idx="571">
                  <c:v>3.2000000000000001E-2</c:v>
                </c:pt>
                <c:pt idx="572">
                  <c:v>8.5999999999999993E-2</c:v>
                </c:pt>
                <c:pt idx="573">
                  <c:v>0.10299999999999999</c:v>
                </c:pt>
                <c:pt idx="574">
                  <c:v>0.28199999999999997</c:v>
                </c:pt>
                <c:pt idx="575">
                  <c:v>0.14599999999999999</c:v>
                </c:pt>
                <c:pt idx="576">
                  <c:v>0.21199999999999999</c:v>
                </c:pt>
                <c:pt idx="577">
                  <c:v>0.13800000000000001</c:v>
                </c:pt>
                <c:pt idx="578">
                  <c:v>0.23</c:v>
                </c:pt>
                <c:pt idx="579">
                  <c:v>0.04</c:v>
                </c:pt>
                <c:pt idx="580">
                  <c:v>0.14899999999999999</c:v>
                </c:pt>
                <c:pt idx="581">
                  <c:v>0.23799999999999999</c:v>
                </c:pt>
                <c:pt idx="582">
                  <c:v>9.0999999999999998E-2</c:v>
                </c:pt>
                <c:pt idx="583">
                  <c:v>0.153</c:v>
                </c:pt>
                <c:pt idx="584">
                  <c:v>0.307</c:v>
                </c:pt>
                <c:pt idx="585">
                  <c:v>0.14799999999999999</c:v>
                </c:pt>
                <c:pt idx="586">
                  <c:v>0.13900000000000001</c:v>
                </c:pt>
                <c:pt idx="587">
                  <c:v>5.0999999999999997E-2</c:v>
                </c:pt>
                <c:pt idx="588">
                  <c:v>0.25600000000000001</c:v>
                </c:pt>
                <c:pt idx="589">
                  <c:v>0.17499999999999999</c:v>
                </c:pt>
                <c:pt idx="590">
                  <c:v>9.1999999999999998E-2</c:v>
                </c:pt>
                <c:pt idx="591">
                  <c:v>0.20599999999999999</c:v>
                </c:pt>
                <c:pt idx="592">
                  <c:v>0.35199999999999998</c:v>
                </c:pt>
                <c:pt idx="593">
                  <c:v>0.221</c:v>
                </c:pt>
                <c:pt idx="594">
                  <c:v>0.13400000000000001</c:v>
                </c:pt>
                <c:pt idx="595">
                  <c:v>0.22</c:v>
                </c:pt>
                <c:pt idx="596">
                  <c:v>3.7999999999999999E-2</c:v>
                </c:pt>
                <c:pt idx="597">
                  <c:v>7.6999999999999999E-2</c:v>
                </c:pt>
                <c:pt idx="598">
                  <c:v>0.59799999999999998</c:v>
                </c:pt>
                <c:pt idx="599">
                  <c:v>0.18099999999999999</c:v>
                </c:pt>
                <c:pt idx="600">
                  <c:v>0.19700000000000001</c:v>
                </c:pt>
                <c:pt idx="601">
                  <c:v>0.17199999999999999</c:v>
                </c:pt>
                <c:pt idx="602">
                  <c:v>0.17499999999999999</c:v>
                </c:pt>
                <c:pt idx="603">
                  <c:v>0.25900000000000001</c:v>
                </c:pt>
                <c:pt idx="604">
                  <c:v>0.16300000000000001</c:v>
                </c:pt>
                <c:pt idx="605">
                  <c:v>0.13400000000000001</c:v>
                </c:pt>
                <c:pt idx="606">
                  <c:v>0.187</c:v>
                </c:pt>
                <c:pt idx="607">
                  <c:v>0.158</c:v>
                </c:pt>
                <c:pt idx="608">
                  <c:v>0.185</c:v>
                </c:pt>
                <c:pt idx="609">
                  <c:v>0.11600000000000001</c:v>
                </c:pt>
                <c:pt idx="610">
                  <c:v>7.9000000000000001E-2</c:v>
                </c:pt>
                <c:pt idx="611">
                  <c:v>0.155</c:v>
                </c:pt>
                <c:pt idx="612">
                  <c:v>0.13200000000000001</c:v>
                </c:pt>
                <c:pt idx="613">
                  <c:v>0.191</c:v>
                </c:pt>
                <c:pt idx="614">
                  <c:v>4.2000000000000003E-2</c:v>
                </c:pt>
                <c:pt idx="615">
                  <c:v>0.21</c:v>
                </c:pt>
                <c:pt idx="616">
                  <c:v>0.39200000000000002</c:v>
                </c:pt>
                <c:pt idx="617">
                  <c:v>0.20599999999999999</c:v>
                </c:pt>
                <c:pt idx="618">
                  <c:v>0.376</c:v>
                </c:pt>
                <c:pt idx="619">
                  <c:v>0.2</c:v>
                </c:pt>
                <c:pt idx="620">
                  <c:v>8.3000000000000004E-2</c:v>
                </c:pt>
                <c:pt idx="621">
                  <c:v>0.27</c:v>
                </c:pt>
                <c:pt idx="622">
                  <c:v>0.224</c:v>
                </c:pt>
                <c:pt idx="623">
                  <c:v>0.218</c:v>
                </c:pt>
                <c:pt idx="624">
                  <c:v>0.14899999999999999</c:v>
                </c:pt>
                <c:pt idx="625">
                  <c:v>0.153</c:v>
                </c:pt>
                <c:pt idx="626">
                  <c:v>0.252</c:v>
                </c:pt>
                <c:pt idx="627">
                  <c:v>0.27100000000000002</c:v>
                </c:pt>
                <c:pt idx="628">
                  <c:v>0.35399999999999998</c:v>
                </c:pt>
                <c:pt idx="629">
                  <c:v>0.32200000000000001</c:v>
                </c:pt>
                <c:pt idx="630">
                  <c:v>0.26300000000000001</c:v>
                </c:pt>
                <c:pt idx="631">
                  <c:v>0.26700000000000002</c:v>
                </c:pt>
                <c:pt idx="632">
                  <c:v>0.33</c:v>
                </c:pt>
                <c:pt idx="633">
                  <c:v>0.28499999999999998</c:v>
                </c:pt>
                <c:pt idx="634">
                  <c:v>0.24399999999999999</c:v>
                </c:pt>
                <c:pt idx="635">
                  <c:v>0.33200000000000002</c:v>
                </c:pt>
                <c:pt idx="636">
                  <c:v>0.14399999999999999</c:v>
                </c:pt>
                <c:pt idx="637">
                  <c:v>0.26100000000000001</c:v>
                </c:pt>
                <c:pt idx="638">
                  <c:v>0.19400000000000001</c:v>
                </c:pt>
                <c:pt idx="639">
                  <c:v>0.34799999999999998</c:v>
                </c:pt>
                <c:pt idx="640">
                  <c:v>0.29799999999999999</c:v>
                </c:pt>
                <c:pt idx="641">
                  <c:v>0.26100000000000001</c:v>
                </c:pt>
                <c:pt idx="642">
                  <c:v>0.16</c:v>
                </c:pt>
                <c:pt idx="643">
                  <c:v>0.28000000000000003</c:v>
                </c:pt>
                <c:pt idx="644">
                  <c:v>4.5999999999999999E-2</c:v>
                </c:pt>
                <c:pt idx="645">
                  <c:v>0.26200000000000001</c:v>
                </c:pt>
                <c:pt idx="646">
                  <c:v>0.375</c:v>
                </c:pt>
                <c:pt idx="647">
                  <c:v>7.3999999999999996E-2</c:v>
                </c:pt>
                <c:pt idx="648">
                  <c:v>0.111</c:v>
                </c:pt>
                <c:pt idx="649">
                  <c:v>0.24199999999999999</c:v>
                </c:pt>
                <c:pt idx="650">
                  <c:v>0.187</c:v>
                </c:pt>
                <c:pt idx="651">
                  <c:v>0.17499999999999999</c:v>
                </c:pt>
                <c:pt idx="652">
                  <c:v>0.08</c:v>
                </c:pt>
                <c:pt idx="653">
                  <c:v>0.22</c:v>
                </c:pt>
                <c:pt idx="654">
                  <c:v>0.153</c:v>
                </c:pt>
                <c:pt idx="655">
                  <c:v>0.109</c:v>
                </c:pt>
                <c:pt idx="656">
                  <c:v>9.9000000000000005E-2</c:v>
                </c:pt>
                <c:pt idx="657">
                  <c:v>0.127</c:v>
                </c:pt>
                <c:pt idx="658">
                  <c:v>0.27100000000000002</c:v>
                </c:pt>
                <c:pt idx="659">
                  <c:v>9.2999999999999999E-2</c:v>
                </c:pt>
                <c:pt idx="660">
                  <c:v>0.158</c:v>
                </c:pt>
                <c:pt idx="661">
                  <c:v>0.255</c:v>
                </c:pt>
                <c:pt idx="662">
                  <c:v>0.121</c:v>
                </c:pt>
                <c:pt idx="663">
                  <c:v>0.185</c:v>
                </c:pt>
                <c:pt idx="664">
                  <c:v>0.11700000000000001</c:v>
                </c:pt>
                <c:pt idx="665">
                  <c:v>0.32200000000000001</c:v>
                </c:pt>
                <c:pt idx="666">
                  <c:v>4.2999999999999997E-2</c:v>
                </c:pt>
                <c:pt idx="667">
                  <c:v>9.9000000000000005E-2</c:v>
                </c:pt>
                <c:pt idx="668">
                  <c:v>0.14399999999999999</c:v>
                </c:pt>
                <c:pt idx="669">
                  <c:v>0.2</c:v>
                </c:pt>
                <c:pt idx="670">
                  <c:v>0.26200000000000001</c:v>
                </c:pt>
                <c:pt idx="671">
                  <c:v>6.6000000000000003E-2</c:v>
                </c:pt>
                <c:pt idx="672">
                  <c:v>8.3000000000000004E-2</c:v>
                </c:pt>
                <c:pt idx="673">
                  <c:v>0.19</c:v>
                </c:pt>
                <c:pt idx="674">
                  <c:v>0.126</c:v>
                </c:pt>
                <c:pt idx="675">
                  <c:v>0.14199999999999999</c:v>
                </c:pt>
                <c:pt idx="676">
                  <c:v>0.35899999999999999</c:v>
                </c:pt>
                <c:pt idx="677">
                  <c:v>7.4999999999999997E-2</c:v>
                </c:pt>
                <c:pt idx="678">
                  <c:v>0.17499999999999999</c:v>
                </c:pt>
                <c:pt idx="679">
                  <c:v>0.10299999999999999</c:v>
                </c:pt>
                <c:pt idx="680">
                  <c:v>0.107</c:v>
                </c:pt>
                <c:pt idx="681">
                  <c:v>0.215</c:v>
                </c:pt>
                <c:pt idx="682">
                  <c:v>6.9000000000000006E-2</c:v>
                </c:pt>
                <c:pt idx="683">
                  <c:v>0.246</c:v>
                </c:pt>
                <c:pt idx="684">
                  <c:v>0.14599999999999999</c:v>
                </c:pt>
                <c:pt idx="685">
                  <c:v>0.13700000000000001</c:v>
                </c:pt>
                <c:pt idx="686">
                  <c:v>8.1000000000000003E-2</c:v>
                </c:pt>
                <c:pt idx="687">
                  <c:v>0.184</c:v>
                </c:pt>
                <c:pt idx="688">
                  <c:v>0.191</c:v>
                </c:pt>
                <c:pt idx="689">
                  <c:v>8.3000000000000004E-2</c:v>
                </c:pt>
                <c:pt idx="690">
                  <c:v>4.7E-2</c:v>
                </c:pt>
                <c:pt idx="691">
                  <c:v>0.22</c:v>
                </c:pt>
                <c:pt idx="692">
                  <c:v>8.2000000000000003E-2</c:v>
                </c:pt>
                <c:pt idx="693">
                  <c:v>0.11700000000000001</c:v>
                </c:pt>
                <c:pt idx="694">
                  <c:v>0.13700000000000001</c:v>
                </c:pt>
                <c:pt idx="695">
                  <c:v>0.18099999999999999</c:v>
                </c:pt>
                <c:pt idx="696">
                  <c:v>0.13300000000000001</c:v>
                </c:pt>
                <c:pt idx="697">
                  <c:v>0.14199999999999999</c:v>
                </c:pt>
                <c:pt idx="698">
                  <c:v>0.23</c:v>
                </c:pt>
                <c:pt idx="699">
                  <c:v>0.11899999999999999</c:v>
                </c:pt>
                <c:pt idx="700">
                  <c:v>0.25800000000000001</c:v>
                </c:pt>
                <c:pt idx="701">
                  <c:v>0.113</c:v>
                </c:pt>
                <c:pt idx="702">
                  <c:v>0.26300000000000001</c:v>
                </c:pt>
                <c:pt idx="703">
                  <c:v>8.3000000000000004E-2</c:v>
                </c:pt>
                <c:pt idx="704">
                  <c:v>0.26</c:v>
                </c:pt>
                <c:pt idx="705">
                  <c:v>9.4E-2</c:v>
                </c:pt>
                <c:pt idx="706">
                  <c:v>0</c:v>
                </c:pt>
                <c:pt idx="707">
                  <c:v>0.23499999999999999</c:v>
                </c:pt>
                <c:pt idx="708">
                  <c:v>0.185</c:v>
                </c:pt>
                <c:pt idx="709">
                  <c:v>0.215</c:v>
                </c:pt>
                <c:pt idx="710">
                  <c:v>0.3</c:v>
                </c:pt>
                <c:pt idx="711">
                  <c:v>0.24399999999999999</c:v>
                </c:pt>
                <c:pt idx="712">
                  <c:v>7.2999999999999995E-2</c:v>
                </c:pt>
                <c:pt idx="713">
                  <c:v>3.5999999999999997E-2</c:v>
                </c:pt>
                <c:pt idx="714">
                  <c:v>3.5000000000000003E-2</c:v>
                </c:pt>
                <c:pt idx="715">
                  <c:v>0.16600000000000001</c:v>
                </c:pt>
                <c:pt idx="716">
                  <c:v>0.498</c:v>
                </c:pt>
                <c:pt idx="717">
                  <c:v>5.8000000000000003E-2</c:v>
                </c:pt>
                <c:pt idx="718">
                  <c:v>0.14699999999999999</c:v>
                </c:pt>
                <c:pt idx="719">
                  <c:v>0.37</c:v>
                </c:pt>
                <c:pt idx="720">
                  <c:v>0.187</c:v>
                </c:pt>
                <c:pt idx="721">
                  <c:v>8.1000000000000003E-2</c:v>
                </c:pt>
                <c:pt idx="722">
                  <c:v>0.245</c:v>
                </c:pt>
                <c:pt idx="723">
                  <c:v>0.154</c:v>
                </c:pt>
                <c:pt idx="724">
                  <c:v>0.28499999999999998</c:v>
                </c:pt>
                <c:pt idx="725">
                  <c:v>0.11</c:v>
                </c:pt>
                <c:pt idx="726">
                  <c:v>0.17499999999999999</c:v>
                </c:pt>
                <c:pt idx="727">
                  <c:v>0.105</c:v>
                </c:pt>
                <c:pt idx="728">
                  <c:v>4.2999999999999997E-2</c:v>
                </c:pt>
                <c:pt idx="729">
                  <c:v>0.26600000000000001</c:v>
                </c:pt>
                <c:pt idx="730">
                  <c:v>0.13</c:v>
                </c:pt>
                <c:pt idx="731">
                  <c:v>0.17799999999999999</c:v>
                </c:pt>
                <c:pt idx="732">
                  <c:v>6.4000000000000001E-2</c:v>
                </c:pt>
                <c:pt idx="733">
                  <c:v>0.23200000000000001</c:v>
                </c:pt>
                <c:pt idx="734">
                  <c:v>0.10299999999999999</c:v>
                </c:pt>
                <c:pt idx="735">
                  <c:v>0.153</c:v>
                </c:pt>
                <c:pt idx="736">
                  <c:v>0.24299999999999999</c:v>
                </c:pt>
                <c:pt idx="737">
                  <c:v>7.0000000000000007E-2</c:v>
                </c:pt>
                <c:pt idx="738">
                  <c:v>0.188</c:v>
                </c:pt>
                <c:pt idx="739">
                  <c:v>0.17699999999999999</c:v>
                </c:pt>
                <c:pt idx="740">
                  <c:v>9.5000000000000001E-2</c:v>
                </c:pt>
                <c:pt idx="741">
                  <c:v>0.27</c:v>
                </c:pt>
                <c:pt idx="742">
                  <c:v>0.20699999999999999</c:v>
                </c:pt>
                <c:pt idx="743">
                  <c:v>4.2999999999999997E-2</c:v>
                </c:pt>
                <c:pt idx="744">
                  <c:v>0.26900000000000002</c:v>
                </c:pt>
                <c:pt idx="745">
                  <c:v>0.372</c:v>
                </c:pt>
                <c:pt idx="746">
                  <c:v>0.106</c:v>
                </c:pt>
                <c:pt idx="747">
                  <c:v>0.19700000000000001</c:v>
                </c:pt>
                <c:pt idx="748">
                  <c:v>5.8999999999999997E-2</c:v>
                </c:pt>
                <c:pt idx="749">
                  <c:v>0.16600000000000001</c:v>
                </c:pt>
                <c:pt idx="750">
                  <c:v>0.14799999999999999</c:v>
                </c:pt>
                <c:pt idx="751">
                  <c:v>0.21199999999999999</c:v>
                </c:pt>
                <c:pt idx="752">
                  <c:v>0.153</c:v>
                </c:pt>
                <c:pt idx="753">
                  <c:v>0.252</c:v>
                </c:pt>
                <c:pt idx="754">
                  <c:v>0.24399999999999999</c:v>
                </c:pt>
                <c:pt idx="755">
                  <c:v>0.56599999999999995</c:v>
                </c:pt>
                <c:pt idx="756">
                  <c:v>0.19800000000000001</c:v>
                </c:pt>
                <c:pt idx="757">
                  <c:v>0.187</c:v>
                </c:pt>
                <c:pt idx="758">
                  <c:v>0.20899999999999999</c:v>
                </c:pt>
                <c:pt idx="759">
                  <c:v>7.3999999999999996E-2</c:v>
                </c:pt>
                <c:pt idx="760">
                  <c:v>0.252</c:v>
                </c:pt>
                <c:pt idx="761">
                  <c:v>7.5999999999999998E-2</c:v>
                </c:pt>
                <c:pt idx="762">
                  <c:v>0.247</c:v>
                </c:pt>
                <c:pt idx="763">
                  <c:v>0.17699999999999999</c:v>
                </c:pt>
                <c:pt idx="764">
                  <c:v>0.2</c:v>
                </c:pt>
                <c:pt idx="765">
                  <c:v>0.23300000000000001</c:v>
                </c:pt>
                <c:pt idx="766">
                  <c:v>0.27500000000000002</c:v>
                </c:pt>
                <c:pt idx="767">
                  <c:v>0.16900000000000001</c:v>
                </c:pt>
                <c:pt idx="768">
                  <c:v>0.107</c:v>
                </c:pt>
                <c:pt idx="769">
                  <c:v>0.17599999999999999</c:v>
                </c:pt>
                <c:pt idx="770">
                  <c:v>0.151</c:v>
                </c:pt>
                <c:pt idx="771">
                  <c:v>0.41899999999999998</c:v>
                </c:pt>
                <c:pt idx="772">
                  <c:v>2.5000000000000001E-2</c:v>
                </c:pt>
                <c:pt idx="773">
                  <c:v>0.33100000000000002</c:v>
                </c:pt>
                <c:pt idx="774">
                  <c:v>0.218</c:v>
                </c:pt>
                <c:pt idx="775">
                  <c:v>0.108</c:v>
                </c:pt>
                <c:pt idx="776">
                  <c:v>0.217</c:v>
                </c:pt>
                <c:pt idx="777">
                  <c:v>0.27600000000000002</c:v>
                </c:pt>
                <c:pt idx="778">
                  <c:v>0.158</c:v>
                </c:pt>
                <c:pt idx="779">
                  <c:v>0.23499999999999999</c:v>
                </c:pt>
                <c:pt idx="780">
                  <c:v>0.20200000000000001</c:v>
                </c:pt>
                <c:pt idx="781">
                  <c:v>0.124</c:v>
                </c:pt>
                <c:pt idx="782">
                  <c:v>0.20799999999999999</c:v>
                </c:pt>
                <c:pt idx="783">
                  <c:v>0.20399999999999999</c:v>
                </c:pt>
                <c:pt idx="784">
                  <c:v>0.29299999999999998</c:v>
                </c:pt>
                <c:pt idx="785">
                  <c:v>0.30199999999999999</c:v>
                </c:pt>
                <c:pt idx="786">
                  <c:v>0.249</c:v>
                </c:pt>
                <c:pt idx="787">
                  <c:v>0.24399999999999999</c:v>
                </c:pt>
                <c:pt idx="788">
                  <c:v>0.16600000000000001</c:v>
                </c:pt>
                <c:pt idx="789">
                  <c:v>0.27600000000000002</c:v>
                </c:pt>
                <c:pt idx="790">
                  <c:v>0.215</c:v>
                </c:pt>
                <c:pt idx="791">
                  <c:v>0.29099999999999998</c:v>
                </c:pt>
                <c:pt idx="792">
                  <c:v>0.20799999999999999</c:v>
                </c:pt>
                <c:pt idx="793">
                  <c:v>0.19500000000000001</c:v>
                </c:pt>
                <c:pt idx="794">
                  <c:v>0.246</c:v>
                </c:pt>
                <c:pt idx="795">
                  <c:v>0.23799999999999999</c:v>
                </c:pt>
                <c:pt idx="796">
                  <c:v>0.105</c:v>
                </c:pt>
                <c:pt idx="797">
                  <c:v>0.34</c:v>
                </c:pt>
                <c:pt idx="798">
                  <c:v>5.1999999999999998E-2</c:v>
                </c:pt>
                <c:pt idx="799">
                  <c:v>0.252</c:v>
                </c:pt>
                <c:pt idx="800">
                  <c:v>8.7999999999999995E-2</c:v>
                </c:pt>
                <c:pt idx="801">
                  <c:v>9.1999999999999998E-2</c:v>
                </c:pt>
                <c:pt idx="802">
                  <c:v>0.246</c:v>
                </c:pt>
                <c:pt idx="803">
                  <c:v>0.27500000000000002</c:v>
                </c:pt>
                <c:pt idx="804">
                  <c:v>0.14199999999999999</c:v>
                </c:pt>
                <c:pt idx="805">
                  <c:v>0.23599999999999999</c:v>
                </c:pt>
                <c:pt idx="806">
                  <c:v>0.09</c:v>
                </c:pt>
                <c:pt idx="807">
                  <c:v>0.13500000000000001</c:v>
                </c:pt>
                <c:pt idx="808">
                  <c:v>0.13300000000000001</c:v>
                </c:pt>
                <c:pt idx="809">
                  <c:v>0.122</c:v>
                </c:pt>
                <c:pt idx="810">
                  <c:v>0.16300000000000001</c:v>
                </c:pt>
                <c:pt idx="811">
                  <c:v>0.128</c:v>
                </c:pt>
                <c:pt idx="812">
                  <c:v>0.17599999999999999</c:v>
                </c:pt>
                <c:pt idx="813">
                  <c:v>0.35599999999999998</c:v>
                </c:pt>
                <c:pt idx="814">
                  <c:v>0.107</c:v>
                </c:pt>
                <c:pt idx="815">
                  <c:v>0.14199999999999999</c:v>
                </c:pt>
                <c:pt idx="816">
                  <c:v>9.1999999999999998E-2</c:v>
                </c:pt>
                <c:pt idx="817">
                  <c:v>9.9000000000000005E-2</c:v>
                </c:pt>
                <c:pt idx="818">
                  <c:v>5.6000000000000001E-2</c:v>
                </c:pt>
                <c:pt idx="819">
                  <c:v>0.17799999999999999</c:v>
                </c:pt>
                <c:pt idx="820">
                  <c:v>0.11899999999999999</c:v>
                </c:pt>
                <c:pt idx="821">
                  <c:v>7.9000000000000001E-2</c:v>
                </c:pt>
                <c:pt idx="822">
                  <c:v>0.39100000000000001</c:v>
                </c:pt>
                <c:pt idx="823">
                  <c:v>0.159</c:v>
                </c:pt>
                <c:pt idx="824">
                  <c:v>0.08</c:v>
                </c:pt>
                <c:pt idx="825">
                  <c:v>0.14299999999999999</c:v>
                </c:pt>
                <c:pt idx="826">
                  <c:v>4.4999999999999998E-2</c:v>
                </c:pt>
                <c:pt idx="827">
                  <c:v>0.12</c:v>
                </c:pt>
                <c:pt idx="828">
                  <c:v>0.189</c:v>
                </c:pt>
                <c:pt idx="829">
                  <c:v>0.11600000000000001</c:v>
                </c:pt>
                <c:pt idx="830">
                  <c:v>0.153</c:v>
                </c:pt>
                <c:pt idx="831">
                  <c:v>8.2000000000000003E-2</c:v>
                </c:pt>
                <c:pt idx="832">
                  <c:v>0.1</c:v>
                </c:pt>
                <c:pt idx="833">
                  <c:v>6.7000000000000004E-2</c:v>
                </c:pt>
                <c:pt idx="834">
                  <c:v>0.375</c:v>
                </c:pt>
                <c:pt idx="835">
                  <c:v>0.20100000000000001</c:v>
                </c:pt>
                <c:pt idx="836">
                  <c:v>0.02</c:v>
                </c:pt>
                <c:pt idx="837">
                  <c:v>6.9000000000000006E-2</c:v>
                </c:pt>
                <c:pt idx="838">
                  <c:v>2.9000000000000001E-2</c:v>
                </c:pt>
                <c:pt idx="839">
                  <c:v>0.24099999999999999</c:v>
                </c:pt>
                <c:pt idx="840">
                  <c:v>0.111</c:v>
                </c:pt>
                <c:pt idx="841">
                  <c:v>0.125</c:v>
                </c:pt>
                <c:pt idx="842">
                  <c:v>0.13400000000000001</c:v>
                </c:pt>
                <c:pt idx="843">
                  <c:v>8.6999999999999994E-2</c:v>
                </c:pt>
                <c:pt idx="844">
                  <c:v>0.26100000000000001</c:v>
                </c:pt>
                <c:pt idx="845">
                  <c:v>0.13700000000000001</c:v>
                </c:pt>
                <c:pt idx="846">
                  <c:v>0.107</c:v>
                </c:pt>
                <c:pt idx="847">
                  <c:v>0.26600000000000001</c:v>
                </c:pt>
                <c:pt idx="848">
                  <c:v>0</c:v>
                </c:pt>
                <c:pt idx="849">
                  <c:v>0.13800000000000001</c:v>
                </c:pt>
                <c:pt idx="850">
                  <c:v>0.26300000000000001</c:v>
                </c:pt>
                <c:pt idx="851">
                  <c:v>0.20599999999999999</c:v>
                </c:pt>
                <c:pt idx="852">
                  <c:v>0.16600000000000001</c:v>
                </c:pt>
                <c:pt idx="853">
                  <c:v>0.10100000000000001</c:v>
                </c:pt>
                <c:pt idx="854">
                  <c:v>0.19600000000000001</c:v>
                </c:pt>
                <c:pt idx="855">
                  <c:v>7.0000000000000007E-2</c:v>
                </c:pt>
                <c:pt idx="856">
                  <c:v>0.115</c:v>
                </c:pt>
                <c:pt idx="857">
                  <c:v>0.23200000000000001</c:v>
                </c:pt>
                <c:pt idx="858">
                  <c:v>0.152</c:v>
                </c:pt>
                <c:pt idx="859">
                  <c:v>0.124</c:v>
                </c:pt>
                <c:pt idx="860">
                  <c:v>0.13100000000000001</c:v>
                </c:pt>
                <c:pt idx="861">
                  <c:v>0.27</c:v>
                </c:pt>
                <c:pt idx="862">
                  <c:v>0.54100000000000004</c:v>
                </c:pt>
                <c:pt idx="863">
                  <c:v>0.14399999999999999</c:v>
                </c:pt>
                <c:pt idx="864">
                  <c:v>9.2999999999999999E-2</c:v>
                </c:pt>
                <c:pt idx="865">
                  <c:v>0.17699999999999999</c:v>
                </c:pt>
                <c:pt idx="866">
                  <c:v>7.9000000000000001E-2</c:v>
                </c:pt>
                <c:pt idx="867">
                  <c:v>0.28699999999999998</c:v>
                </c:pt>
                <c:pt idx="868">
                  <c:v>0.125</c:v>
                </c:pt>
                <c:pt idx="869">
                  <c:v>0.20399999999999999</c:v>
                </c:pt>
                <c:pt idx="870">
                  <c:v>4.2999999999999997E-2</c:v>
                </c:pt>
                <c:pt idx="871">
                  <c:v>0.20499999999999999</c:v>
                </c:pt>
                <c:pt idx="872">
                  <c:v>0.158</c:v>
                </c:pt>
                <c:pt idx="873">
                  <c:v>0.16800000000000001</c:v>
                </c:pt>
                <c:pt idx="874">
                  <c:v>0.21199999999999999</c:v>
                </c:pt>
                <c:pt idx="875">
                  <c:v>0.26800000000000002</c:v>
                </c:pt>
                <c:pt idx="876">
                  <c:v>0.2</c:v>
                </c:pt>
                <c:pt idx="877">
                  <c:v>0.36599999999999999</c:v>
                </c:pt>
                <c:pt idx="878">
                  <c:v>0.46500000000000002</c:v>
                </c:pt>
                <c:pt idx="879">
                  <c:v>0.16600000000000001</c:v>
                </c:pt>
                <c:pt idx="880">
                  <c:v>0.26800000000000002</c:v>
                </c:pt>
                <c:pt idx="881">
                  <c:v>0.161</c:v>
                </c:pt>
                <c:pt idx="882">
                  <c:v>0.25</c:v>
                </c:pt>
                <c:pt idx="883">
                  <c:v>0.14399999999999999</c:v>
                </c:pt>
                <c:pt idx="884">
                  <c:v>9.7000000000000003E-2</c:v>
                </c:pt>
                <c:pt idx="885">
                  <c:v>0.252</c:v>
                </c:pt>
                <c:pt idx="886">
                  <c:v>3.4000000000000002E-2</c:v>
                </c:pt>
                <c:pt idx="887">
                  <c:v>7.8E-2</c:v>
                </c:pt>
                <c:pt idx="888">
                  <c:v>3.2000000000000001E-2</c:v>
                </c:pt>
                <c:pt idx="889">
                  <c:v>0.14399999999999999</c:v>
                </c:pt>
                <c:pt idx="890">
                  <c:v>0.18099999999999999</c:v>
                </c:pt>
                <c:pt idx="891">
                  <c:v>0.153</c:v>
                </c:pt>
                <c:pt idx="892">
                  <c:v>5.8000000000000003E-2</c:v>
                </c:pt>
                <c:pt idx="893">
                  <c:v>0.182</c:v>
                </c:pt>
                <c:pt idx="894">
                  <c:v>0.21</c:v>
                </c:pt>
                <c:pt idx="895">
                  <c:v>0.22800000000000001</c:v>
                </c:pt>
                <c:pt idx="896">
                  <c:v>0.21199999999999999</c:v>
                </c:pt>
                <c:pt idx="897">
                  <c:v>0.16400000000000001</c:v>
                </c:pt>
                <c:pt idx="898">
                  <c:v>0.33</c:v>
                </c:pt>
                <c:pt idx="899">
                  <c:v>0.26700000000000002</c:v>
                </c:pt>
                <c:pt idx="900">
                  <c:v>0.221</c:v>
                </c:pt>
                <c:pt idx="901">
                  <c:v>0.375</c:v>
                </c:pt>
                <c:pt idx="902">
                  <c:v>5.7000000000000002E-2</c:v>
                </c:pt>
                <c:pt idx="903">
                  <c:v>0.14000000000000001</c:v>
                </c:pt>
                <c:pt idx="904">
                  <c:v>9.0999999999999998E-2</c:v>
                </c:pt>
                <c:pt idx="905">
                  <c:v>8.2000000000000003E-2</c:v>
                </c:pt>
                <c:pt idx="906">
                  <c:v>0.52</c:v>
                </c:pt>
                <c:pt idx="907">
                  <c:v>7.9000000000000001E-2</c:v>
                </c:pt>
                <c:pt idx="908">
                  <c:v>0.215</c:v>
                </c:pt>
                <c:pt idx="909">
                  <c:v>0.23899999999999999</c:v>
                </c:pt>
                <c:pt idx="910">
                  <c:v>6.7000000000000004E-2</c:v>
                </c:pt>
                <c:pt idx="911">
                  <c:v>0.24099999999999999</c:v>
                </c:pt>
                <c:pt idx="912">
                  <c:v>6.9000000000000006E-2</c:v>
                </c:pt>
                <c:pt idx="913">
                  <c:v>0.24099999999999999</c:v>
                </c:pt>
                <c:pt idx="914">
                  <c:v>0.11899999999999999</c:v>
                </c:pt>
                <c:pt idx="915">
                  <c:v>0.185</c:v>
                </c:pt>
                <c:pt idx="916">
                  <c:v>0.20899999999999999</c:v>
                </c:pt>
                <c:pt idx="917">
                  <c:v>0.22700000000000001</c:v>
                </c:pt>
                <c:pt idx="918">
                  <c:v>0.24299999999999999</c:v>
                </c:pt>
                <c:pt idx="919">
                  <c:v>0.246</c:v>
                </c:pt>
                <c:pt idx="920">
                  <c:v>0.17199999999999999</c:v>
                </c:pt>
                <c:pt idx="921">
                  <c:v>9.1999999999999998E-2</c:v>
                </c:pt>
                <c:pt idx="922">
                  <c:v>0.307</c:v>
                </c:pt>
                <c:pt idx="923">
                  <c:v>0.46300000000000002</c:v>
                </c:pt>
                <c:pt idx="924">
                  <c:v>0.21299999999999999</c:v>
                </c:pt>
                <c:pt idx="925">
                  <c:v>0.10299999999999999</c:v>
                </c:pt>
                <c:pt idx="926">
                  <c:v>2.7E-2</c:v>
                </c:pt>
                <c:pt idx="927">
                  <c:v>0.22700000000000001</c:v>
                </c:pt>
                <c:pt idx="928">
                  <c:v>0.157</c:v>
                </c:pt>
                <c:pt idx="929">
                  <c:v>0.122</c:v>
                </c:pt>
              </c:numCache>
            </c:numRef>
          </c:yVal>
          <c:smooth val="0"/>
          <c:extLst>
            <c:ext xmlns:c16="http://schemas.microsoft.com/office/drawing/2014/chart" uri="{C3380CC4-5D6E-409C-BE32-E72D297353CC}">
              <c16:uniqueId val="{00000000-3417-4538-86F7-FA4826F6CE72}"/>
            </c:ext>
          </c:extLst>
        </c:ser>
        <c:dLbls>
          <c:showLegendKey val="0"/>
          <c:showVal val="0"/>
          <c:showCatName val="0"/>
          <c:showSerName val="0"/>
          <c:showPercent val="0"/>
          <c:showBubbleSize val="0"/>
        </c:dLbls>
        <c:axId val="357970335"/>
        <c:axId val="357961183"/>
      </c:scatterChart>
      <c:valAx>
        <c:axId val="357970335"/>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r>
                  <a:rPr lang="en-GB"/>
                  <a:t>HAPPINESS SCORE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357961183"/>
        <c:crosses val="autoZero"/>
        <c:crossBetween val="midCat"/>
      </c:valAx>
      <c:valAx>
        <c:axId val="357961183"/>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lgn="ctr" rtl="0">
                  <a:defRPr sz="900" b="1" i="0" u="none" strike="noStrike" kern="1200" baseline="0">
                    <a:solidFill>
                      <a:schemeClr val="bg1"/>
                    </a:solidFill>
                    <a:latin typeface="+mn-lt"/>
                    <a:ea typeface="+mn-ea"/>
                    <a:cs typeface="+mn-cs"/>
                  </a:defRPr>
                </a:pPr>
                <a:r>
                  <a:rPr lang="en-GB"/>
                  <a:t>GENEROSITY</a:t>
                </a:r>
              </a:p>
            </c:rich>
          </c:tx>
          <c:overlay val="0"/>
          <c:spPr>
            <a:noFill/>
            <a:ln>
              <a:noFill/>
            </a:ln>
            <a:effectLst/>
          </c:spPr>
          <c:txPr>
            <a:bodyPr rot="-5400000" spcFirstLastPara="1" vertOverflow="ellipsis" vert="horz" wrap="square" anchor="ctr" anchorCtr="1"/>
            <a:lstStyle/>
            <a:p>
              <a:pPr algn="ctr" rtl="0">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3579703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b="1">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[Combined Dataset.xlsx]All Variables Region wise!PivotTable3</c:name>
    <c:fmtId val="-1"/>
  </c:pivotSource>
  <c:chart>
    <c:title>
      <c:tx>
        <c:rich>
          <a:bodyPr rot="0" spcFirstLastPara="1" vertOverflow="ellipsis" vert="horz" wrap="square" anchor="ctr" anchorCtr="1"/>
          <a:lstStyle/>
          <a:p>
            <a:pPr>
              <a:defRPr lang="en-US"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GB" sz="1600"/>
              <a:t>Distribution of Variables across different Regions</a:t>
            </a:r>
          </a:p>
        </c:rich>
      </c:tx>
      <c:overlay val="0"/>
      <c:spPr>
        <a:noFill/>
        <a:ln>
          <a:noFill/>
        </a:ln>
        <a:effectLst/>
      </c:spPr>
      <c:txPr>
        <a:bodyPr rot="0" spcFirstLastPara="1" vertOverflow="ellipsis" vert="horz" wrap="square" anchor="ctr" anchorCtr="1"/>
        <a:lstStyle/>
        <a:p>
          <a:pPr>
            <a:defRPr lang="en-US"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pivotFmt>
      <c:pivotFmt>
        <c:idx val="4"/>
        <c:spPr>
          <a:solidFill>
            <a:srgbClr val="FF6699"/>
          </a:solidFill>
          <a:ln>
            <a:noFill/>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rgbClr val="FF6699"/>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rgbClr val="FF6699"/>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'All Variables Region wise'!$B$131</c:f>
              <c:strCache>
                <c:ptCount val="1"/>
                <c:pt idx="0">
                  <c:v>Average of Economy (GDP per Capita)</c:v>
                </c:pt>
              </c:strCache>
            </c:strRef>
          </c:tx>
          <c:spPr>
            <a:solidFill>
              <a:srgbClr val="00CCFF"/>
            </a:solidFill>
            <a:ln>
              <a:noFill/>
            </a:ln>
            <a:effectLst>
              <a:outerShdw blurRad="57150" dist="19050" dir="5400000" algn="ctr" rotWithShape="0">
                <a:srgbClr val="000000">
                  <a:alpha val="63000"/>
                </a:srgbClr>
              </a:outerShdw>
            </a:effectLst>
          </c:spPr>
          <c:invertIfNegative val="0"/>
          <c:cat>
            <c:strRef>
              <c:f>'All Variables Region wise'!$A$132:$A$142</c:f>
              <c:strCache>
                <c:ptCount val="10"/>
                <c:pt idx="0">
                  <c:v>Australia and New Zealand</c:v>
                </c:pt>
                <c:pt idx="1">
                  <c:v>Central and Eastern Europe</c:v>
                </c:pt>
                <c:pt idx="2">
                  <c:v>Eastern Asia</c:v>
                </c:pt>
                <c:pt idx="3">
                  <c:v>Latin America and Caribbean</c:v>
                </c:pt>
                <c:pt idx="4">
                  <c:v>Middle East and Northern Africa</c:v>
                </c:pt>
                <c:pt idx="5">
                  <c:v>North America</c:v>
                </c:pt>
                <c:pt idx="6">
                  <c:v>Southeastern Asia</c:v>
                </c:pt>
                <c:pt idx="7">
                  <c:v>Southern Asia</c:v>
                </c:pt>
                <c:pt idx="8">
                  <c:v>Sub-Saharan Africa</c:v>
                </c:pt>
                <c:pt idx="9">
                  <c:v>Western Europe</c:v>
                </c:pt>
              </c:strCache>
            </c:strRef>
          </c:cat>
          <c:val>
            <c:numRef>
              <c:f>'All Variables Region wise'!$B$132:$B$142</c:f>
              <c:numCache>
                <c:formatCode>General</c:formatCode>
                <c:ptCount val="10"/>
                <c:pt idx="0">
                  <c:v>1.3679142485936484</c:v>
                </c:pt>
                <c:pt idx="1">
                  <c:v>1.033964135338685</c:v>
                </c:pt>
                <c:pt idx="2">
                  <c:v>1.2487457403553859</c:v>
                </c:pt>
                <c:pt idx="3">
                  <c:v>0.94375845788839219</c:v>
                </c:pt>
                <c:pt idx="4">
                  <c:v>1.0871230640484606</c:v>
                </c:pt>
                <c:pt idx="5">
                  <c:v>1.4333644750245409</c:v>
                </c:pt>
                <c:pt idx="6">
                  <c:v>0.90696118662348357</c:v>
                </c:pt>
                <c:pt idx="7">
                  <c:v>0.65155837372598191</c:v>
                </c:pt>
                <c:pt idx="8">
                  <c:v>0.45665662301455867</c:v>
                </c:pt>
                <c:pt idx="9">
                  <c:v>1.3857246677207955</c:v>
                </c:pt>
              </c:numCache>
            </c:numRef>
          </c:val>
          <c:extLst>
            <c:ext xmlns:c16="http://schemas.microsoft.com/office/drawing/2014/chart" uri="{C3380CC4-5D6E-409C-BE32-E72D297353CC}">
              <c16:uniqueId val="{00000000-3E8D-472B-9843-6F23497A8933}"/>
            </c:ext>
          </c:extLst>
        </c:ser>
        <c:ser>
          <c:idx val="1"/>
          <c:order val="1"/>
          <c:tx>
            <c:strRef>
              <c:f>'All Variables Region wise'!$C$131</c:f>
              <c:strCache>
                <c:ptCount val="1"/>
                <c:pt idx="0">
                  <c:v>Average of Health (Life Expectancy)</c:v>
                </c:pt>
              </c:strCache>
            </c:strRef>
          </c:tx>
          <c:spPr>
            <a:solidFill>
              <a:srgbClr val="FF6600"/>
            </a:solidFill>
            <a:ln>
              <a:noFill/>
            </a:ln>
            <a:effectLst>
              <a:outerShdw blurRad="57150" dist="19050" dir="5400000" algn="ctr" rotWithShape="0">
                <a:srgbClr val="000000">
                  <a:alpha val="63000"/>
                </a:srgbClr>
              </a:outerShdw>
            </a:effectLst>
          </c:spPr>
          <c:invertIfNegative val="0"/>
          <c:cat>
            <c:strRef>
              <c:f>'All Variables Region wise'!$A$132:$A$142</c:f>
              <c:strCache>
                <c:ptCount val="10"/>
                <c:pt idx="0">
                  <c:v>Australia and New Zealand</c:v>
                </c:pt>
                <c:pt idx="1">
                  <c:v>Central and Eastern Europe</c:v>
                </c:pt>
                <c:pt idx="2">
                  <c:v>Eastern Asia</c:v>
                </c:pt>
                <c:pt idx="3">
                  <c:v>Latin America and Caribbean</c:v>
                </c:pt>
                <c:pt idx="4">
                  <c:v>Middle East and Northern Africa</c:v>
                </c:pt>
                <c:pt idx="5">
                  <c:v>North America</c:v>
                </c:pt>
                <c:pt idx="6">
                  <c:v>Southeastern Asia</c:v>
                </c:pt>
                <c:pt idx="7">
                  <c:v>Southern Asia</c:v>
                </c:pt>
                <c:pt idx="8">
                  <c:v>Sub-Saharan Africa</c:v>
                </c:pt>
                <c:pt idx="9">
                  <c:v>Western Europe</c:v>
                </c:pt>
              </c:strCache>
            </c:strRef>
          </c:cat>
          <c:val>
            <c:numRef>
              <c:f>'All Variables Region wise'!$C$132:$C$142</c:f>
              <c:numCache>
                <c:formatCode>General</c:formatCode>
                <c:ptCount val="10"/>
                <c:pt idx="0">
                  <c:v>0.88472804151693996</c:v>
                </c:pt>
                <c:pt idx="1">
                  <c:v>0.67746099099953949</c:v>
                </c:pt>
                <c:pt idx="2">
                  <c:v>0.83839848864502386</c:v>
                </c:pt>
                <c:pt idx="3">
                  <c:v>0.66229169535280186</c:v>
                </c:pt>
                <c:pt idx="4">
                  <c:v>0.64639511313719411</c:v>
                </c:pt>
                <c:pt idx="5">
                  <c:v>0.83582202335357669</c:v>
                </c:pt>
                <c:pt idx="6">
                  <c:v>0.61531840733816012</c:v>
                </c:pt>
                <c:pt idx="7">
                  <c:v>0.50212152661312193</c:v>
                </c:pt>
                <c:pt idx="8">
                  <c:v>0.27603575491869115</c:v>
                </c:pt>
                <c:pt idx="9">
                  <c:v>0.87411176897563647</c:v>
                </c:pt>
              </c:numCache>
            </c:numRef>
          </c:val>
          <c:extLst>
            <c:ext xmlns:c16="http://schemas.microsoft.com/office/drawing/2014/chart" uri="{C3380CC4-5D6E-409C-BE32-E72D297353CC}">
              <c16:uniqueId val="{00000001-3E8D-472B-9843-6F23497A8933}"/>
            </c:ext>
          </c:extLst>
        </c:ser>
        <c:ser>
          <c:idx val="2"/>
          <c:order val="2"/>
          <c:tx>
            <c:strRef>
              <c:f>'All Variables Region wise'!$D$131</c:f>
              <c:strCache>
                <c:ptCount val="1"/>
                <c:pt idx="0">
                  <c:v>Average of Family (Social Support)</c:v>
                </c:pt>
              </c:strCache>
            </c:strRef>
          </c:tx>
          <c:spPr>
            <a:solidFill>
              <a:schemeClr val="bg1">
                <a:lumMod val="75000"/>
              </a:schemeClr>
            </a:solidFill>
            <a:ln>
              <a:noFill/>
            </a:ln>
            <a:effectLst>
              <a:outerShdw blurRad="57150" dist="19050" dir="5400000" algn="ctr" rotWithShape="0">
                <a:srgbClr val="000000">
                  <a:alpha val="63000"/>
                </a:srgbClr>
              </a:outerShdw>
            </a:effectLst>
          </c:spPr>
          <c:invertIfNegative val="0"/>
          <c:cat>
            <c:strRef>
              <c:f>'All Variables Region wise'!$A$132:$A$142</c:f>
              <c:strCache>
                <c:ptCount val="10"/>
                <c:pt idx="0">
                  <c:v>Australia and New Zealand</c:v>
                </c:pt>
                <c:pt idx="1">
                  <c:v>Central and Eastern Europe</c:v>
                </c:pt>
                <c:pt idx="2">
                  <c:v>Eastern Asia</c:v>
                </c:pt>
                <c:pt idx="3">
                  <c:v>Latin America and Caribbean</c:v>
                </c:pt>
                <c:pt idx="4">
                  <c:v>Middle East and Northern Africa</c:v>
                </c:pt>
                <c:pt idx="5">
                  <c:v>North America</c:v>
                </c:pt>
                <c:pt idx="6">
                  <c:v>Southeastern Asia</c:v>
                </c:pt>
                <c:pt idx="7">
                  <c:v>Southern Asia</c:v>
                </c:pt>
                <c:pt idx="8">
                  <c:v>Sub-Saharan Africa</c:v>
                </c:pt>
                <c:pt idx="9">
                  <c:v>Western Europe</c:v>
                </c:pt>
              </c:strCache>
            </c:strRef>
          </c:cat>
          <c:val>
            <c:numRef>
              <c:f>'All Variables Region wise'!$D$132:$D$142</c:f>
              <c:numCache>
                <c:formatCode>General</c:formatCode>
                <c:ptCount val="10"/>
                <c:pt idx="0">
                  <c:v>1.3678064229838058</c:v>
                </c:pt>
                <c:pt idx="1">
                  <c:v>1.1341856729396733</c:v>
                </c:pt>
                <c:pt idx="2">
                  <c:v>1.14880408858935</c:v>
                </c:pt>
                <c:pt idx="3">
                  <c:v>1.1354095715910058</c:v>
                </c:pt>
                <c:pt idx="4">
                  <c:v>0.95914960484879386</c:v>
                </c:pt>
                <c:pt idx="5">
                  <c:v>1.3044924629243211</c:v>
                </c:pt>
                <c:pt idx="6">
                  <c:v>1.0447658630363894</c:v>
                </c:pt>
                <c:pt idx="7">
                  <c:v>0.76024367895262568</c:v>
                </c:pt>
                <c:pt idx="8">
                  <c:v>0.79633252884626371</c:v>
                </c:pt>
                <c:pt idx="9">
                  <c:v>1.2836722130006464</c:v>
                </c:pt>
              </c:numCache>
            </c:numRef>
          </c:val>
          <c:extLst>
            <c:ext xmlns:c16="http://schemas.microsoft.com/office/drawing/2014/chart" uri="{C3380CC4-5D6E-409C-BE32-E72D297353CC}">
              <c16:uniqueId val="{00000002-3E8D-472B-9843-6F23497A8933}"/>
            </c:ext>
          </c:extLst>
        </c:ser>
        <c:ser>
          <c:idx val="3"/>
          <c:order val="3"/>
          <c:tx>
            <c:strRef>
              <c:f>'All Variables Region wise'!$E$131</c:f>
              <c:strCache>
                <c:ptCount val="1"/>
                <c:pt idx="0">
                  <c:v>Average of Freedom</c:v>
                </c:pt>
              </c:strCache>
            </c:strRef>
          </c:tx>
          <c:spPr>
            <a:solidFill>
              <a:srgbClr val="FFCC66"/>
            </a:solidFill>
            <a:ln>
              <a:noFill/>
            </a:ln>
            <a:effectLst>
              <a:outerShdw blurRad="57150" dist="19050" dir="5400000" algn="ctr" rotWithShape="0">
                <a:srgbClr val="000000">
                  <a:alpha val="63000"/>
                </a:srgbClr>
              </a:outerShdw>
            </a:effectLst>
          </c:spPr>
          <c:invertIfNegative val="0"/>
          <c:cat>
            <c:strRef>
              <c:f>'All Variables Region wise'!$A$132:$A$142</c:f>
              <c:strCache>
                <c:ptCount val="10"/>
                <c:pt idx="0">
                  <c:v>Australia and New Zealand</c:v>
                </c:pt>
                <c:pt idx="1">
                  <c:v>Central and Eastern Europe</c:v>
                </c:pt>
                <c:pt idx="2">
                  <c:v>Eastern Asia</c:v>
                </c:pt>
                <c:pt idx="3">
                  <c:v>Latin America and Caribbean</c:v>
                </c:pt>
                <c:pt idx="4">
                  <c:v>Middle East and Northern Africa</c:v>
                </c:pt>
                <c:pt idx="5">
                  <c:v>North America</c:v>
                </c:pt>
                <c:pt idx="6">
                  <c:v>Southeastern Asia</c:v>
                </c:pt>
                <c:pt idx="7">
                  <c:v>Southern Asia</c:v>
                </c:pt>
                <c:pt idx="8">
                  <c:v>Sub-Saharan Africa</c:v>
                </c:pt>
                <c:pt idx="9">
                  <c:v>Western Europe</c:v>
                </c:pt>
              </c:strCache>
            </c:strRef>
          </c:cat>
          <c:val>
            <c:numRef>
              <c:f>'All Variables Region wise'!$E$132:$E$142</c:f>
              <c:numCache>
                <c:formatCode>General</c:formatCode>
                <c:ptCount val="10"/>
                <c:pt idx="0">
                  <c:v>0.61884412606239325</c:v>
                </c:pt>
                <c:pt idx="1">
                  <c:v>0.37941825046990113</c:v>
                </c:pt>
                <c:pt idx="2">
                  <c:v>0.42593178110996882</c:v>
                </c:pt>
                <c:pt idx="3">
                  <c:v>0.47703555122255836</c:v>
                </c:pt>
                <c:pt idx="4">
                  <c:v>0.35816266302715449</c:v>
                </c:pt>
                <c:pt idx="5">
                  <c:v>0.56593178628603613</c:v>
                </c:pt>
                <c:pt idx="6">
                  <c:v>0.56031731831892473</c:v>
                </c:pt>
                <c:pt idx="7">
                  <c:v>0.4051270316734768</c:v>
                </c:pt>
                <c:pt idx="8">
                  <c:v>0.36323687550148176</c:v>
                </c:pt>
                <c:pt idx="9">
                  <c:v>0.52649532822554068</c:v>
                </c:pt>
              </c:numCache>
            </c:numRef>
          </c:val>
          <c:extLst>
            <c:ext xmlns:c16="http://schemas.microsoft.com/office/drawing/2014/chart" uri="{C3380CC4-5D6E-409C-BE32-E72D297353CC}">
              <c16:uniqueId val="{00000003-3E8D-472B-9843-6F23497A8933}"/>
            </c:ext>
          </c:extLst>
        </c:ser>
        <c:ser>
          <c:idx val="4"/>
          <c:order val="4"/>
          <c:tx>
            <c:strRef>
              <c:f>'All Variables Region wise'!$F$131</c:f>
              <c:strCache>
                <c:ptCount val="1"/>
                <c:pt idx="0">
                  <c:v>Average of Trust (Government Corruption)</c:v>
                </c:pt>
              </c:strCache>
            </c:strRef>
          </c:tx>
          <c:spPr>
            <a:solidFill>
              <a:srgbClr val="FF6699"/>
            </a:solidFill>
            <a:ln>
              <a:noFill/>
            </a:ln>
            <a:effectLst>
              <a:outerShdw blurRad="57150" dist="19050" dir="5400000" algn="ctr" rotWithShape="0">
                <a:srgbClr val="000000">
                  <a:alpha val="63000"/>
                </a:srgbClr>
              </a:outerShdw>
            </a:effectLst>
          </c:spPr>
          <c:invertIfNegative val="0"/>
          <c:cat>
            <c:strRef>
              <c:f>'All Variables Region wise'!$A$132:$A$142</c:f>
              <c:strCache>
                <c:ptCount val="10"/>
                <c:pt idx="0">
                  <c:v>Australia and New Zealand</c:v>
                </c:pt>
                <c:pt idx="1">
                  <c:v>Central and Eastern Europe</c:v>
                </c:pt>
                <c:pt idx="2">
                  <c:v>Eastern Asia</c:v>
                </c:pt>
                <c:pt idx="3">
                  <c:v>Latin America and Caribbean</c:v>
                </c:pt>
                <c:pt idx="4">
                  <c:v>Middle East and Northern Africa</c:v>
                </c:pt>
                <c:pt idx="5">
                  <c:v>North America</c:v>
                </c:pt>
                <c:pt idx="6">
                  <c:v>Southeastern Asia</c:v>
                </c:pt>
                <c:pt idx="7">
                  <c:v>Southern Asia</c:v>
                </c:pt>
                <c:pt idx="8">
                  <c:v>Sub-Saharan Africa</c:v>
                </c:pt>
                <c:pt idx="9">
                  <c:v>Western Europe</c:v>
                </c:pt>
              </c:strCache>
            </c:strRef>
          </c:cat>
          <c:val>
            <c:numRef>
              <c:f>'All Variables Region wise'!$F$132:$F$142</c:f>
              <c:numCache>
                <c:formatCode>General</c:formatCode>
                <c:ptCount val="10"/>
                <c:pt idx="0">
                  <c:v>0.36124503604094188</c:v>
                </c:pt>
                <c:pt idx="1">
                  <c:v>7.8020647904733315E-2</c:v>
                </c:pt>
                <c:pt idx="2">
                  <c:v>0.12549313760838576</c:v>
                </c:pt>
                <c:pt idx="3">
                  <c:v>9.261811537823153E-2</c:v>
                </c:pt>
                <c:pt idx="4">
                  <c:v>0.13986287122360294</c:v>
                </c:pt>
                <c:pt idx="5">
                  <c:v>0.22687085871418314</c:v>
                </c:pt>
                <c:pt idx="6">
                  <c:v>0.13792727641097219</c:v>
                </c:pt>
                <c:pt idx="7">
                  <c:v>9.8726203418402422E-2</c:v>
                </c:pt>
                <c:pt idx="8">
                  <c:v>0.10669861949913718</c:v>
                </c:pt>
                <c:pt idx="9">
                  <c:v>0.22969950131617844</c:v>
                </c:pt>
              </c:numCache>
            </c:numRef>
          </c:val>
          <c:extLst>
            <c:ext xmlns:c16="http://schemas.microsoft.com/office/drawing/2014/chart" uri="{C3380CC4-5D6E-409C-BE32-E72D297353CC}">
              <c16:uniqueId val="{00000004-3E8D-472B-9843-6F23497A8933}"/>
            </c:ext>
          </c:extLst>
        </c:ser>
        <c:ser>
          <c:idx val="5"/>
          <c:order val="5"/>
          <c:tx>
            <c:strRef>
              <c:f>'All Variables Region wise'!$G$131</c:f>
              <c:strCache>
                <c:ptCount val="1"/>
                <c:pt idx="0">
                  <c:v>Average of Generosity</c:v>
                </c:pt>
              </c:strCache>
            </c:strRef>
          </c:tx>
          <c:spPr>
            <a:solidFill>
              <a:schemeClr val="accent6">
                <a:lumMod val="50000"/>
                <a:lumOff val="50000"/>
              </a:schemeClr>
            </a:solidFill>
            <a:ln>
              <a:noFill/>
            </a:ln>
            <a:effectLst>
              <a:outerShdw blurRad="57150" dist="19050" dir="5400000" algn="ctr" rotWithShape="0">
                <a:srgbClr val="000000">
                  <a:alpha val="63000"/>
                </a:srgbClr>
              </a:outerShdw>
            </a:effectLst>
          </c:spPr>
          <c:invertIfNegative val="0"/>
          <c:cat>
            <c:strRef>
              <c:f>'All Variables Region wise'!$A$132:$A$142</c:f>
              <c:strCache>
                <c:ptCount val="10"/>
                <c:pt idx="0">
                  <c:v>Australia and New Zealand</c:v>
                </c:pt>
                <c:pt idx="1">
                  <c:v>Central and Eastern Europe</c:v>
                </c:pt>
                <c:pt idx="2">
                  <c:v>Eastern Asia</c:v>
                </c:pt>
                <c:pt idx="3">
                  <c:v>Latin America and Caribbean</c:v>
                </c:pt>
                <c:pt idx="4">
                  <c:v>Middle East and Northern Africa</c:v>
                </c:pt>
                <c:pt idx="5">
                  <c:v>North America</c:v>
                </c:pt>
                <c:pt idx="6">
                  <c:v>Southeastern Asia</c:v>
                </c:pt>
                <c:pt idx="7">
                  <c:v>Southern Asia</c:v>
                </c:pt>
                <c:pt idx="8">
                  <c:v>Sub-Saharan Africa</c:v>
                </c:pt>
                <c:pt idx="9">
                  <c:v>Western Europe</c:v>
                </c:pt>
              </c:strCache>
            </c:strRef>
          </c:cat>
          <c:val>
            <c:numRef>
              <c:f>'All Variables Region wise'!$G$132:$G$142</c:f>
              <c:numCache>
                <c:formatCode>General</c:formatCode>
                <c:ptCount val="10"/>
                <c:pt idx="0">
                  <c:v>0.40095119799852369</c:v>
                </c:pt>
                <c:pt idx="1">
                  <c:v>0.15550602187456244</c:v>
                </c:pt>
                <c:pt idx="2">
                  <c:v>0.19105651320316727</c:v>
                </c:pt>
                <c:pt idx="3">
                  <c:v>0.17901470313852974</c:v>
                </c:pt>
                <c:pt idx="4">
                  <c:v>0.17175012846522028</c:v>
                </c:pt>
                <c:pt idx="5">
                  <c:v>0.35178237525781003</c:v>
                </c:pt>
                <c:pt idx="6">
                  <c:v>0.36818079647613017</c:v>
                </c:pt>
                <c:pt idx="7">
                  <c:v>0.28671654919147505</c:v>
                </c:pt>
                <c:pt idx="8">
                  <c:v>0.20590122401132688</c:v>
                </c:pt>
                <c:pt idx="9">
                  <c:v>0.25625969199085985</c:v>
                </c:pt>
              </c:numCache>
            </c:numRef>
          </c:val>
          <c:extLst>
            <c:ext xmlns:c16="http://schemas.microsoft.com/office/drawing/2014/chart" uri="{C3380CC4-5D6E-409C-BE32-E72D297353CC}">
              <c16:uniqueId val="{00000005-3E8D-472B-9843-6F23497A8933}"/>
            </c:ext>
          </c:extLst>
        </c:ser>
        <c:dLbls>
          <c:dLblPos val="ctr"/>
          <c:showLegendKey val="0"/>
          <c:showVal val="0"/>
          <c:showCatName val="0"/>
          <c:showSerName val="0"/>
          <c:showPercent val="0"/>
          <c:showBubbleSize val="0"/>
        </c:dLbls>
        <c:gapWidth val="150"/>
        <c:overlap val="100"/>
        <c:axId val="1011687248"/>
        <c:axId val="1011703472"/>
      </c:barChart>
      <c:catAx>
        <c:axId val="1011687248"/>
        <c:scaling>
          <c:orientation val="minMax"/>
        </c:scaling>
        <c:delete val="0"/>
        <c:axPos val="b"/>
        <c:title>
          <c:tx>
            <c:rich>
              <a:bodyPr rot="0" spcFirstLastPara="1" vertOverflow="ellipsis" vert="horz" wrap="square" anchor="ctr" anchorCtr="1"/>
              <a:lstStyle/>
              <a:p>
                <a:pPr>
                  <a:defRPr lang="en-US" sz="1000" b="1" i="0" u="none" strike="noStrike" kern="1200" cap="all" baseline="0">
                    <a:solidFill>
                      <a:schemeClr val="bg1"/>
                    </a:solidFill>
                    <a:latin typeface="+mn-lt"/>
                    <a:ea typeface="+mn-ea"/>
                    <a:cs typeface="+mn-cs"/>
                  </a:defRPr>
                </a:pPr>
                <a:r>
                  <a:rPr lang="en-GB" dirty="0"/>
                  <a:t>Region</a:t>
                </a:r>
              </a:p>
            </c:rich>
          </c:tx>
          <c:overlay val="0"/>
          <c:spPr>
            <a:noFill/>
            <a:ln>
              <a:noFill/>
            </a:ln>
            <a:effectLst/>
          </c:spPr>
          <c:txPr>
            <a:bodyPr rot="0" spcFirstLastPara="1" vertOverflow="ellipsis" vert="horz" wrap="square" anchor="ctr" anchorCtr="1"/>
            <a:lstStyle/>
            <a:p>
              <a:pPr>
                <a:defRPr lang="en-US" sz="1000" b="1" i="0" u="none" strike="noStrike" kern="1200" cap="all"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en-US" sz="1050" b="1" i="0" u="none" strike="noStrike" kern="1200" baseline="0">
                <a:solidFill>
                  <a:schemeClr val="bg1"/>
                </a:solidFill>
                <a:latin typeface="+mn-lt"/>
                <a:ea typeface="+mn-ea"/>
                <a:cs typeface="+mn-cs"/>
              </a:defRPr>
            </a:pPr>
            <a:endParaRPr lang="en-US"/>
          </a:p>
        </c:txPr>
        <c:crossAx val="1011703472"/>
        <c:crosses val="autoZero"/>
        <c:auto val="1"/>
        <c:lblAlgn val="ctr"/>
        <c:lblOffset val="100"/>
        <c:noMultiLvlLbl val="0"/>
      </c:catAx>
      <c:valAx>
        <c:axId val="101170347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en-US" sz="1000" b="1" i="0" u="none" strike="noStrike" kern="1200" cap="all" baseline="0">
                    <a:solidFill>
                      <a:schemeClr val="bg1"/>
                    </a:solidFill>
                    <a:latin typeface="+mn-lt"/>
                    <a:ea typeface="+mn-ea"/>
                    <a:cs typeface="+mn-cs"/>
                  </a:defRPr>
                </a:pPr>
                <a:r>
                  <a:rPr lang="en-GB" dirty="0"/>
                  <a:t>Average  values  of  contributing  factors</a:t>
                </a:r>
              </a:p>
            </c:rich>
          </c:tx>
          <c:overlay val="0"/>
          <c:spPr>
            <a:noFill/>
            <a:ln>
              <a:noFill/>
            </a:ln>
            <a:effectLst/>
          </c:spPr>
          <c:txPr>
            <a:bodyPr rot="-5400000" spcFirstLastPara="1" vertOverflow="ellipsis" vert="horz" wrap="square" anchor="ctr" anchorCtr="1"/>
            <a:lstStyle/>
            <a:p>
              <a:pPr>
                <a:defRPr lang="en-US" sz="1000" b="1" i="0" u="none" strike="noStrike" kern="1200" cap="all"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1" i="0" u="none" strike="noStrike" kern="1200" baseline="0">
                <a:solidFill>
                  <a:schemeClr val="bg1"/>
                </a:solidFill>
                <a:latin typeface="+mn-lt"/>
                <a:ea typeface="+mn-ea"/>
                <a:cs typeface="+mn-cs"/>
              </a:defRPr>
            </a:pPr>
            <a:endParaRPr lang="en-US"/>
          </a:p>
        </c:txPr>
        <c:crossAx val="1011687248"/>
        <c:crosses val="autoZero"/>
        <c:crossBetween val="between"/>
      </c:valAx>
      <c:spPr>
        <a:noFill/>
        <a:ln>
          <a:noFill/>
        </a:ln>
        <a:effectLst/>
      </c:spPr>
    </c:plotArea>
    <c:legend>
      <c:legendPos val="t"/>
      <c:layout>
        <c:manualLayout>
          <c:xMode val="edge"/>
          <c:yMode val="edge"/>
          <c:x val="6.5948302392352054E-2"/>
          <c:y val="0.11659350900176929"/>
          <c:w val="0.91834442316821874"/>
          <c:h val="0.13657312852573997"/>
        </c:manualLayout>
      </c:layout>
      <c:overlay val="0"/>
      <c:spPr>
        <a:noFill/>
        <a:ln>
          <a:noFill/>
        </a:ln>
        <a:effectLst/>
      </c:spPr>
      <c:txPr>
        <a:bodyPr rot="0" spcFirstLastPara="1" vertOverflow="ellipsis" vert="horz" wrap="square" anchor="ctr" anchorCtr="1"/>
        <a:lstStyle/>
        <a:p>
          <a:pPr>
            <a:defRPr lang="en-US" sz="105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sz="1000" b="1" i="0" u="none" strike="noStrike" kern="1200" baseline="0">
          <a:solidFill>
            <a:schemeClr val="bg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[Combined Dataset.xlsx]Top 10 Bottom 10 HS!PivotTable44</c:name>
    <c:fmtId val="-1"/>
  </c:pivotSource>
  <c:chart>
    <c:title>
      <c:tx>
        <c:rich>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a:t>5 Happiest Countries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2"/>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3"/>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4"/>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5"/>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7"/>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8"/>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9"/>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0"/>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numFmt formatCode="#,##0.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2"/>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3"/>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14"/>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s>
    <c:plotArea>
      <c:layout/>
      <c:barChart>
        <c:barDir val="col"/>
        <c:grouping val="clustered"/>
        <c:varyColors val="0"/>
        <c:ser>
          <c:idx val="0"/>
          <c:order val="0"/>
          <c:tx>
            <c:strRef>
              <c:f>'Top 10 Bottom 10 HS'!$B$3</c:f>
              <c:strCache>
                <c:ptCount val="1"/>
                <c:pt idx="0">
                  <c:v>Total</c:v>
                </c:pt>
              </c:strCache>
            </c:strRef>
          </c:tx>
          <c:spPr>
            <a:solidFill>
              <a:srgbClr val="00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dPt>
            <c:idx val="1"/>
            <c:invertIfNegative val="0"/>
            <c:bubble3D val="0"/>
            <c:spPr>
              <a:solidFill>
                <a:srgbClr val="FF6699"/>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DD7B-4A22-B509-A8C9EDA578D8}"/>
              </c:ext>
            </c:extLst>
          </c:dPt>
          <c:dPt>
            <c:idx val="2"/>
            <c:invertIfNegative val="0"/>
            <c:bubble3D val="0"/>
            <c:spPr>
              <a:solidFill>
                <a:srgbClr val="03F3ED"/>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DD7B-4A22-B509-A8C9EDA578D8}"/>
              </c:ext>
            </c:extLst>
          </c:dPt>
          <c:dPt>
            <c:idx val="3"/>
            <c:invertIfNegative val="0"/>
            <c:bubble3D val="0"/>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DD7B-4A22-B509-A8C9EDA578D8}"/>
              </c:ext>
            </c:extLst>
          </c:dPt>
          <c:dPt>
            <c:idx val="4"/>
            <c:invertIfNegative val="0"/>
            <c:bubble3D val="0"/>
            <c:spPr>
              <a:solidFill>
                <a:srgbClr val="6600FF"/>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DD7B-4A22-B509-A8C9EDA578D8}"/>
              </c:ext>
            </c:extLst>
          </c:dPt>
          <c:dLbls>
            <c:numFmt formatCode="#,##0.000" sourceLinked="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'Top 10 Bottom 10 HS'!$A$4:$A$9</c:f>
              <c:strCache>
                <c:ptCount val="5"/>
                <c:pt idx="0">
                  <c:v>Finland</c:v>
                </c:pt>
                <c:pt idx="1">
                  <c:v>Denmark</c:v>
                </c:pt>
                <c:pt idx="2">
                  <c:v>Switzerland</c:v>
                </c:pt>
                <c:pt idx="3">
                  <c:v>Iceland</c:v>
                </c:pt>
                <c:pt idx="4">
                  <c:v>Norway</c:v>
                </c:pt>
              </c:strCache>
            </c:strRef>
          </c:cat>
          <c:val>
            <c:numRef>
              <c:f>'Top 10 Bottom 10 HS'!$B$4:$B$9</c:f>
              <c:numCache>
                <c:formatCode>General</c:formatCode>
                <c:ptCount val="5"/>
                <c:pt idx="0">
                  <c:v>7.588499977111816</c:v>
                </c:pt>
                <c:pt idx="1">
                  <c:v>7.5583333059946698</c:v>
                </c:pt>
                <c:pt idx="2">
                  <c:v>7.5213333263397217</c:v>
                </c:pt>
                <c:pt idx="3">
                  <c:v>7.5181666978200283</c:v>
                </c:pt>
                <c:pt idx="4">
                  <c:v>7.5161666965484626</c:v>
                </c:pt>
              </c:numCache>
            </c:numRef>
          </c:val>
          <c:extLst>
            <c:ext xmlns:c16="http://schemas.microsoft.com/office/drawing/2014/chart" uri="{C3380CC4-5D6E-409C-BE32-E72D297353CC}">
              <c16:uniqueId val="{00000008-DD7B-4A22-B509-A8C9EDA578D8}"/>
            </c:ext>
          </c:extLst>
        </c:ser>
        <c:dLbls>
          <c:showLegendKey val="0"/>
          <c:showVal val="0"/>
          <c:showCatName val="0"/>
          <c:showSerName val="0"/>
          <c:showPercent val="0"/>
          <c:showBubbleSize val="0"/>
        </c:dLbls>
        <c:gapWidth val="100"/>
        <c:overlap val="-24"/>
        <c:axId val="1287038415"/>
        <c:axId val="1583501375"/>
      </c:barChart>
      <c:catAx>
        <c:axId val="128703841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583501375"/>
        <c:crosses val="autoZero"/>
        <c:auto val="1"/>
        <c:lblAlgn val="ctr"/>
        <c:lblOffset val="100"/>
        <c:noMultiLvlLbl val="0"/>
      </c:catAx>
      <c:valAx>
        <c:axId val="158350137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bg1"/>
                    </a:solidFill>
                    <a:latin typeface="+mn-lt"/>
                    <a:ea typeface="+mn-ea"/>
                    <a:cs typeface="+mn-cs"/>
                  </a:defRPr>
                </a:pPr>
                <a:r>
                  <a:rPr lang="en-GB"/>
                  <a:t>HAPPINESS  SCORE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2870384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b="1">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'Combined Dataset'!$E$2:$E$931</cx:f>
        <cx:lvl ptCount="930" formatCode="General">
          <cx:pt idx="0">1.3965099999999999</cx:pt>
          <cx:pt idx="1">1.3023199999999999</cx:pt>
          <cx:pt idx="2">1.32548</cx:pt>
          <cx:pt idx="3">1.4590000000000001</cx:pt>
          <cx:pt idx="4">1.32629</cx:pt>
          <cx:pt idx="5">1.2902499999999999</cx:pt>
          <cx:pt idx="6">1.32944</cx:pt>
          <cx:pt idx="7">1.3317099999999999</cx:pt>
          <cx:pt idx="8">1.2501800000000001</cx:pt>
          <cx:pt idx="9">1.33358</cx:pt>
          <cx:pt idx="10">1.2285699999999999</cx:pt>
          <cx:pt idx="11">0.95577999999999996</cx:pt>
          <cx:pt idx="12">1.3372299999999999</cx:pt>
          <cx:pt idx="13">1.02054</cx:pt>
          <cx:pt idx="14">1.3945099999999999</cx:pt>
          <cx:pt idx="15">0.98124</cx:pt>
          <cx:pt idx="16">1.5639099999999999</cx:pt>
          <cx:pt idx="17">1.33596</cx:pt>
          <cx:pt idx="18">1.30782</cx:pt>
          <cx:pt idx="19">1.42727</cx:pt>
          <cx:pt idx="20">1.26637</cx:pt>
          <cx:pt idx="21">1.3601099999999999</cx:pt>
          <cx:pt idx="22">1.0442400000000001</cx:pt>
          <cx:pt idx="23">1.52186</cx:pt>
          <cx:pt idx="24">1.0635300000000001</cx:pt>
          <cx:pt idx="25">1.32792</cx:pt>
          <cx:pt idx="26">1.1071500000000001</cx:pt>
          <cx:pt idx="27">1.69042</cx:pt>
          <cx:pt idx="28">1.2777799999999999</cx:pt>
          <cx:pt idx="29">1.0535099999999999</cx:pt>
          <cx:pt idx="30">1.1789799999999999</cx:pt>
          <cx:pt idx="31">1.06166</cx:pt>
          <cx:pt idx="32">0.91861000000000004</cx:pt>
          <cx:pt idx="33">0.96689999999999998</cx:pt>
          <cx:pt idx="34">1.39541</cx:pt>
          <cx:pt idx="35">1.23011</cx:pt>
          <cx:pt idx="36">1.2074</cx:pt>
          <cx:pt idx="37">1.29098</cx:pt>
          <cx:pt idx="38">1.5542199999999999</cx:pt>
          <cx:pt idx="39">0.99534</cx:pt>
          <cx:pt idx="40">1.21183</cx:pt>
          <cx:pt idx="41">0.76454</cx:pt>
          <cx:pt idx="42">0.74553000000000003</cx:pt>
          <cx:pt idx="43">0.63244</cx:pt>
          <cx:pt idx="44">1.1689099999999999</cx:pt>
          <cx:pt idx="45">1.27074</cx:pt>
          <cx:pt idx="46">1.24461</cx:pt>
          <cx:pt idx="47">0.86402000000000001</cx:pt>
          <cx:pt idx="48">1.32376</cx:pt>
          <cx:pt idx="49">1.2511399999999999</cx:pt>
          <cx:pt idx="50">0.68132999999999999</cx:pt>
          <cx:pt idx="51">0.59448000000000001</cx:pt>
          <cx:pt idx="52">0.75985000000000003</cx:pt>
          <cx:pt idx="53">1.1225400000000001</cx:pt>
          <cx:pt idx="54">1.1849799999999999</cx:pt>
          <cx:pt idx="55">1.14723</cx:pt>
          <cx:pt idx="56">0.59325000000000006</cx:pt>
          <cx:pt idx="57">0.90019000000000005</cx:pt>
          <cx:pt idx="58">1.0319199999999999</cx:pt>
          <cx:pt idx="59">1.1255500000000001</cx:pt>
          <cx:pt idx="60">1.12486</cx:pt>
          <cx:pt idx="61">1.0825400000000001</cx:pt>
          <cx:pt idx="62">1.1314500000000001</cx:pt>
          <cx:pt idx="63">1.13764</cx:pt>
          <cx:pt idx="64">0.81037999999999999</cx:pt>
          <cx:pt idx="65">1.2080599999999999</cx:pt>
          <cx:pt idx="66">1.2081299999999999</cx:pt>
          <cx:pt idx="67">0.93928999999999996</cx:pt>
          <cx:pt idx="68">0.80147999999999997</cx:pt>
          <cx:pt idx="69">0.95847000000000004</cx:pt>
          <cx:pt idx="70">1.0076099999999999</cx:pt>
          <cx:pt idx="71">1.3860399999999999</cx:pt>
          <cx:pt idx="72">1.15174</cx:pt>
          <cx:pt idx="73">0.82826999999999995</cx:pt>
          <cx:pt idx="74">0.63216000000000006</cx:pt>
          <cx:pt idx="75">1.06098</cx:pt>
          <cx:pt idx="76">0.47427999999999998</cx:pt>
          <cx:pt idx="77">0.65434999999999999</cx:pt>
          <cx:pt idx="78">0.77041999999999999</cx:pt>
          <cx:pt idx="79">1.02389</cx:pt>
          <cx:pt idx="80">0.59543000000000001</cx:pt>
          <cx:pt idx="81">0.90198</cx:pt>
          <cx:pt idx="82">0.97438000000000002</cx:pt>
          <cx:pt idx="83">0.89012000000000002</cx:pt>
          <cx:pt idx="84">0.47038000000000002</cx:pt>
          <cx:pt idx="85">1.04345</cx:pt>
          <cx:pt idx="86">0.92052999999999996</cx:pt>
          <cx:pt idx="87">1.15991</cx:pt>
          <cx:pt idx="88">1.1131200000000001</cx:pt>
          <cx:pt idx="89">0.70531999999999995</cx:pt>
          <cx:pt idx="90">0.18847</cx:pt>
          <cx:pt idx="91">0.73479000000000005</cx:pt>
          <cx:pt idx="92">0.91851000000000005</cx:pt>
          <cx:pt idx="93">0.083080000000000001</cx:pt>
          <cx:pt idx="94">0.87866999999999995</cx:pt>
          <cx:pt idx="95">0.83223000000000003</cx:pt>
          <cx:pt idx="96">0.37545000000000001</cx:pt>
          <cx:pt idx="97">0.89537</cx:pt>
          <cx:pt idx="98">0.59065999999999996</cx:pt>
          <cx:pt idx="99">0.82818999999999998</cx:pt>
          <cx:pt idx="100">0.71206000000000003</cx:pt>
          <cx:pt idx="101">1.1540600000000001</cx:pt>
          <cx:pt idx="102">1.0256400000000001</cx:pt>
          <cx:pt idx="103">1.12094</cx:pt>
          <cx:pt idx="104">0.59531999999999996</cx:pt>
          <cx:pt idx="105">0.39046999999999998</cx:pt>
          <cx:pt idx="106">0.88112999999999997</cx:pt>
          <cx:pt idx="107">0.59867000000000004</cx:pt>
          <cx:pt idx="108">0.39752999999999999</cx:pt>
          <cx:pt idx="109">1.0087999999999999</cx:pt>
          <cx:pt idx="110">0.79906999999999995</cx:pt>
          <cx:pt idx="111">0.98548999999999998</cx:pt>
          <cx:pt idx="112">0.92049000000000003</cx:pt>
          <cx:pt idx="113">0.54557999999999995</cx:pt>
          <cx:pt idx="114">0.27100000000000002</cx:pt>
          <cx:pt idx="115">0.071199999999999999</cx:pt>
          <cx:pt idx="116">0.64498999999999995</cx:pt>
          <cx:pt idx="117">0.52107000000000003</cx:pt>
          <cx:pt idx="118">0.26673000000000002</cx:pt>
          <cx:pt idx="119">0</cx:pt>
          <cx:pt idx="120">0.35997000000000001</cx:pt>
          <cx:pt idx="121">0.19073000000000001</cx:pt>
          <cx:pt idx="122">0.33023999999999998</cx:pt>
          <cx:pt idx="123">0.45406999999999997</cx:pt>
          <cx:pt idx="124">0.36470999999999998</cx:pt>
          <cx:pt idx="125">0.44024999999999997</cx:pt>
          <cx:pt idx="126">0.76820999999999995</cx:pt>
          <cx:pt idx="127">0.99355000000000004</cx:pt>
          <cx:pt idx="128">0.27107999999999999</cx:pt>
          <cx:pt idx="129">0.7419</cx:pt>
          <cx:pt idx="130">0.016039999999999999</cx:pt>
          <cx:pt idx="131">0.83523999999999998</cx:pt>
          <cx:pt idx="132">0.42249999999999999</cx:pt>
          <cx:pt idx="133">1.0121599999999999</cx:pt>
          <cx:pt idx="134">0.88180000000000003</cx:pt>
          <cx:pt idx="135">0.54649000000000003</cx:pt>
          <cx:pt idx="136">0.75778000000000001</cx:pt>
          <cx:pt idx="137">0.26074000000000003</cx:pt>
          <cx:pt idx="138">0.67866000000000004</cx:pt>
          <cx:pt idx="139">0.23905999999999999</cx:pt>
          <cx:pt idx="140">0.21102000000000001</cx:pt>
          <cx:pt idx="141">0.36498000000000003</cx:pt>
          <cx:pt idx="142">1.0602400000000001</cx:pt>
          <cx:pt idx="143">0.069400000000000003</cx:pt>
          <cx:pt idx="144">0.46038000000000001</cx:pt>
          <cx:pt idx="145">0.28520000000000001</cx:pt>
          <cx:pt idx="146">0.20824000000000001</cx:pt>
          <cx:pt idx="147">0.0785</cx:pt>
          <cx:pt idx="148">0.34193000000000001</cx:pt>
          <cx:pt idx="149">0.17416999999999999</cx:pt>
          <cx:pt idx="150">0.46533999999999998</cx:pt>
          <cx:pt idx="151">0.25812000000000002</cx:pt>
          <cx:pt idx="152">0.31981999999999999</cx:pt>
          <cx:pt idx="153">0.22208</cx:pt>
          <cx:pt idx="154">0.28665000000000002</cx:pt>
          <cx:pt idx="155">0.66320000000000001</cx:pt>
          <cx:pt idx="156">0.015299999999999999</cx:pt>
          <cx:pt idx="157">0.20868</cx:pt>
          <cx:pt idx="158">1.4417800000000001</cx:pt>
          <cx:pt idx="159">1.5273300000000001</cx:pt>
          <cx:pt idx="160">1.42666</cx:pt>
          <cx:pt idx="161">1.57744</cx:pt>
          <cx:pt idx="162">1.40598</cx:pt>
          <cx:pt idx="163">1.44015</cx:pt>
          <cx:pt idx="164">1.46468</cx:pt>
          <cx:pt idx="165">1.36066</cx:pt>
          <cx:pt idx="166">1.4444300000000001</cx:pt>
          <cx:pt idx="167">1.45181</cx:pt>
          <cx:pt idx="168">1.3376600000000001</cx:pt>
          <cx:pt idx="169">1.45038</cx:pt>
          <cx:pt idx="170">1.50796</cx:pt>
          <cx:pt idx="171">1.0687899999999999</cx:pt>
          <cx:pt idx="172">1.3594299999999999</cx:pt>
          <cx:pt idx="173">1.44787</cx:pt>
          <cx:pt idx="174">1.08754</cx:pt>
          <cx:pt idx="175">1.4253899999999999</cx:pt>
          <cx:pt idx="176">1.4834099999999999</cx:pt>
          <cx:pt idx="177">1.6975199999999999</cx:pt>
          <cx:pt idx="178">1.1150800000000001</cx:pt>
          <cx:pt idx="179">1.6455500000000001</cx:pt>
          <cx:pt idx="180">1.40283</cx:pt>
          <cx:pt idx="181">1.2166999999999999</cx:pt>
          <cx:pt idx="182">1.18306</cx:pt>
          <cx:pt idx="183">1.15137</cx:pt>
          <cx:pt idx="184">1.30915</cx:pt>
          <cx:pt idx="185">1.57352</cx:pt>
          <cx:pt idx="186">1.18157</cx:pt>
          <cx:pt idx="187">1.30782</cx:pt>
          <cx:pt idx="188">1.0303199999999999</cx:pt>
          <cx:pt idx="189">1.3948799999999999</cx:pt>
          <cx:pt idx="190">1.0892999999999999</cx:pt>
          <cx:pt idx="191">1.48953</cx:pt>
          <cx:pt idx="192">1.3972899999999999</cx:pt>
          <cx:pt idx="193">1.8242700000000001</cx:pt>
          <cx:pt idx="194">1.34253</cx:pt>
          <cx:pt idx="195">1.0526599999999999</cx:pt>
          <cx:pt idx="196">0.83453999999999995</cx:pt>
          <cx:pt idx="197">1.0968599999999999</cx:pt>
          <cx:pt idx="198">1.61714</cx:pt>
          <cx:pt idx="199">1.44024</cx:pt>
          <cx:pt idx="200">1.32572</cx:pt>
          <cx:pt idx="201">1.13367</cx:pt>
          <cx:pt idx="202">1.27973</cx:pt>
          <cx:pt idx="203">0.87370000000000003</cx:pt>
          <cx:pt idx="204">1.25142</cx:pt>
          <cx:pt idx="205">0.69384000000000001</cx:pt>
          <cx:pt idx="206">0.73590999999999995</cx:pt>
          <cx:pt idx="207">1.3549500000000001</cx:pt>
          <cx:pt idx="208">0.97306000000000004</cx:pt>
          <cx:pt idx="209">0.87616000000000005</cx:pt>
          <cx:pt idx="210">1.3800699999999999</cx:pt>
          <cx:pt idx="211">1.22943</cx:pt>
          <cx:pt idx="212">0.69177</cx:pt>
          <cx:pt idx="213">1.23228</cx:pt>
          <cx:pt idx="214">1.2458499999999999</cx:pt>
          <cx:pt idx="215">1.35948</cx:pt>
          <cx:pt idx="216">0.79422000000000004</cx:pt>
          <cx:pt idx="217">1.2692000000000001</cx:pt>
          <cx:pt idx="218">1.13062</cx:pt>
          <cx:pt idx="219">1.31141</cx:pt>
          <cx:pt idx="220">1.2994699999999999</cx:pt>
          <cx:pt idx="221">0.99602000000000002</cx:pt>
          <cx:pt idx="222">1.0801700000000001</cx:pt>
          <cx:pt idx="223">1.1437200000000001</cx:pt>
          <cx:pt idx="224">1.0668800000000001</cx:pt>
          <cx:pt idx="225">1.2178800000000001</cx:pt>
          <cx:pt idx="226">1.31857</cx:pt>
          <cx:pt idx="227">0.89373000000000002</cx:pt>
          <cx:pt idx="228">1.1697</cx:pt>
          <cx:pt idx="229">1.2796400000000001</cx:pt>
          <cx:pt idx="230">0.89332999999999996</cx:pt>
          <cx:pt idx="231">1.18649</cx:pt>
          <cx:pt idx="232">1.5106999999999999</cx:pt>
          <cx:pt idx="233">0</cx:pt>
          <cx:pt idx="234">0.90144999999999997</cx:pt>
          <cx:pt idx="235">1.16492</cx:pt>
          <cx:pt idx="236">0.95104</cx:pt>
          <cx:pt idx="237">0.99673</cx:pt>
          <cx:pt idx="238">1.1237299999999999</cx:pt>
          <cx:pt idx="239">0.81216999999999995</cx:pt>
          <cx:pt idx="240">1.0278</cx:pt>
          <cx:pt idx="241">0.85270000000000001</cx:pt>
          <cx:pt idx="242">0.56044000000000005</cx:pt>
          <cx:pt idx="243">1.03437</cx:pt>
          <cx:pt idx="244">0.93383000000000005</cx:pt>
          <cx:pt idx="245">1.0783799999999999</cx:pt>
          <cx:pt idx="246">1.0278700000000001</cx:pt>
          <cx:pt idx="247">0.84057999999999999</cx:pt>
          <cx:pt idx="248">1.24142</cx:pt>
          <cx:pt idx="249">0.68815999999999999</cx:pt>
          <cx:pt idx="250">1.1226799999999999</cx:pt>
          <cx:pt idx="251">1.27607</cx:pt>
          <cx:pt idx="252">1.0193000000000001</cx:pt>
          <cx:pt idx="253">0.74036999999999997</cx:pt>
          <cx:pt idx="254">0.25557999999999997</cx:pt>
          <cx:pt idx="255">0.97724</cx:pt>
          <cx:pt idx="256">1.2488600000000001</cx:pt>
          <cx:pt idx="257">0.48835000000000001</cx:pt>
          <cx:pt idx="258">0.98853000000000002</cx:pt>
          <cx:pt idx="259">0.68042000000000002</cx:pt>
          <cx:pt idx="260">0.75216000000000005</cx:pt>
          <cx:pt idx="261">0.69428999999999996</cx:pt>
          <cx:pt idx="262">1.11758</cx:pt>
          <cx:pt idx="263">0.61202000000000001</cx:pt>
          <cx:pt idx="264">0.44625999999999999</cx:pt>
          <cx:pt idx="265">0.67023999999999995</cx:pt>
          <cx:pt idx="266">0.95530000000000004</cx:pt>
          <cx:pt idx="267">0.54176999999999997</cx:pt>
          <cx:pt idx="268">0.36485000000000001</cx:pt>
          <cx:pt idx="269">1.07474</cx:pt>
          <cx:pt idx="270">0.93286999999999998</cx:pt>
          <cx:pt idx="271">0.52497000000000005</cx:pt>
          <cx:pt idx="272">0.29282999999999998</cx:pt>
          <cx:pt idx="273">1.02416</cx:pt>
          <cx:pt idx="274">0.97318000000000005</cx:pt>
          <cx:pt idx="275">0.74036000000000002</cx:pt>
          <cx:pt idx="276">0.34111999999999998</cx:pt>
          <cx:pt idx="277">0.95394999999999996</cx:pt>
          <cx:pt idx="278">0.86085999999999996</cx:pt>
          <cx:pt idx="279">0.52266999999999997</cx:pt>
          <cx:pt idx="280">0.87287000000000003</cx:pt>
          <cx:pt idx="281">0.63107000000000002</cx:pt>
          <cx:pt idx="282">0.056610000000000001</cx:pt>
          <cx:pt idx="283">0.83792</cx:pt>
          <cx:pt idx="284">0.77109000000000005</cx:pt>
          <cx:pt idx="285">0.44313999999999998</cx:pt>
          <cx:pt idx="286">1.1130599999999999</cx:pt>
          <cx:pt idx="287">0.61390999999999996</cx:pt>
          <cx:pt idx="288">0.35041</cx:pt>
          <cx:pt idx="289">0.087090000000000001</cx:pt>
          <cx:pt idx="290">0.63068999999999997</cx:pt>
          <cx:pt idx="291">1.1585099999999999</cx:pt>
          <cx:pt idx="292">0.31291999999999998</cx:pt>
          <cx:pt idx="293">0.34097</cx:pt>
          <cx:pt idx="294">1.09426</cx:pt>
          <cx:pt idx="295">0.27509</cx:pt>
          <cx:pt idx="296">0.55506999999999995</cx:pt>
          <cx:pt idx="297">0.55603999999999998</cx:pt>
          <cx:pt idx="298">0.84731000000000001</cx:pt>
          <cx:pt idx="299">0.13270000000000001</cx:pt>
          <cx:pt idx="300">0.39394000000000001</cx:pt>
          <cx:pt idx="301">0.42214000000000002</cx:pt>
          <cx:pt idx="302">0.31995000000000001</cx:pt>
          <cx:pt idx="303">0.34719</cx:pt>
          <cx:pt idx="304">0.57938999999999996</cx:pt>
          <cx:pt idx="305">0.27954000000000001</cx:pt>
          <cx:pt idx="306">0.47155000000000002</cx:pt>
          <cx:pt idx="307">0.10706</cx:pt>
          <cx:pt idx="308">0.22414999999999999</cx:pt>
          <cx:pt idx="309">0.32845999999999997</cx:pt>
          <cx:pt idx="310">0.39499000000000001</cx:pt>
          <cx:pt idx="311">0.38227</cx:pt>
          <cx:pt idx="312">0.28122999999999998</cx:pt>
          <cx:pt idx="313">0.74719000000000002</cx:pt>
          <cx:pt idx="314">0.068309999999999996</cx:pt>
          <cx:pt idx="315">1.6164631843566899</cx:pt>
          <cx:pt idx="316">1.48238301277161</cx:pt>
          <cx:pt idx="317">1.4806330204010001</cx:pt>
          <cx:pt idx="318">1.56497955322266</cx:pt>
          <cx:pt idx="319">1.4435719251632699</cx:pt>
          <cx:pt idx="320">1.50394463539124</cx:pt>
          <cx:pt idx="321">1.47920441627502</cx:pt>
          <cx:pt idx="322">1.40570604801178</cx:pt>
          <cx:pt idx="323">1.4943872690200799</cx:pt>
          <cx:pt idx="324">1.484414935112</cx:pt>
          <cx:pt idx="325">1.37538242340088</cx:pt>
          <cx:pt idx="326">1.1097062826156601</cx:pt>
          <cx:pt idx="327">1.4870972633361801</cx:pt>
          <cx:pt idx="328">1.54625928401947</cx:pt>
          <cx:pt idx="329">1.53570663928986</cx:pt>
          <cx:pt idx="330">1.4879233837127701</cx:pt>
          <cx:pt idx="331">1.4637807607650799</cx:pt>
          <cx:pt idx="332">1.74194359779358</cx:pt>
          <cx:pt idx="333">1.44163393974304</cx:pt>
          <cx:pt idx="334">1.25278460979462</cx:pt>
          <cx:pt idx="335">1.62634336948395</cx:pt>
          <cx:pt idx="336">1.1073532104492201</cx:pt>
          <cx:pt idx="337">1.35268235206604</cx:pt>
          <cx:pt idx="338">1.1852954626083401</cx:pt>
          <cx:pt idx="339">1.1531838178634599</cx:pt>
          <cx:pt idx="340">1.69227766990662</cx:pt>
          <cx:pt idx="341">1.3432798385620099</cx:pt>
          <cx:pt idx="342">1.2175596952438399</cx:pt>
          <cx:pt idx="343">0.87200194597244296</cx:pt>
          <cx:pt idx="344">1.23374843597412</cx:pt>
          <cx:pt idx="345">1.4309234619140601</cx:pt>
          <cx:pt idx="346">1.12786877155304</cx:pt>
          <cx:pt idx="347">1.43362653255463</cx:pt>
          <cx:pt idx="348">1.3843978643417401</cx:pt>
          <cx:pt idx="349">1.87076568603516</cx:pt>
          <cx:pt idx="350">1.07062232494354</cx:pt>
          <cx:pt idx="351">1.53062355518341</cx:pt>
          <cx:pt idx="352">1.36135590076447</cx:pt>
          <cx:pt idx="353">1.63295245170593</cx:pt>
          <cx:pt idx="354">1.3253935575485201</cx:pt>
          <cx:pt idx="355">1.4884122610092201</cx:pt>
          <cx:pt idx="356">1.29121541976929</cx:pt>
          <cx:pt idx="357">0.737299203872681</cx:pt>
          <cx:pt idx="358">1.00082039833069</cx:pt>
          <cx:pt idx="359">0.909784495830536</cx:pt>
          <cx:pt idx="360">1.29178786277771</cx:pt>
          <cx:pt idx="361">0.78644108772277799</cx:pt>
          <cx:pt idx="362">1.3950666189193699</cx:pt>
          <cx:pt idx="363">1.28177809715271</cx:pt>
          <cx:pt idx="364">0.90797531604766801</cx:pt>
          <cx:pt idx="365">1.41691517829895</cx:pt>
          <cx:pt idx="366">1.3145823478698699</cx:pt>
          <cx:pt idx="367">1.09186446666718</cx:pt>
          <cx:pt idx="368">1.26074862480164</cx:pt>
          <cx:pt idx="369">1.40167844295502</cx:pt>
          <cx:pt idx="370">0.728870630264282</cx:pt>
          <cx:pt idx="371">1.21768391132355</cx:pt>
          <cx:pt idx="372">0.83375656604766801</cx:pt>
          <cx:pt idx="373">1.13077676296234</cx:pt>
          <cx:pt idx="374">1.28455626964569</cx:pt>
          <cx:pt idx="375">1.3469113111496001</cx:pt>
          <cx:pt idx="376">1.3412059545517001</cx:pt>
          <cx:pt idx="377">1.0352252721786499</cx:pt>
          <cx:pt idx="378">1.1893955469131501</cx:pt>
          <cx:pt idx="379">1.3559380769729601</cx:pt>
          <cx:pt idx="380">1.32087934017181</cx:pt>
          <cx:pt idx="381">1.1565575599670399</cx:pt>
          <cx:pt idx="382">1.1018030643463099</cx:pt>
          <cx:pt idx="383">1.19827437400818</cx:pt>
          <cx:pt idx="384">0.93253731727600098</cx:pt>
          <cx:pt idx="385">1.55167484283447</cx:pt>
          <cx:pt idx="386">0.85769921541214</cx:pt>
          <cx:pt idx="387">1.0693175792694101</cx:pt>
          <cx:pt idx="388">0.99101239442825295</cx:pt>
          <cx:pt idx="389">1.2860119342803999</cx:pt>
          <cx:pt idx="390">0.92557930946350098</cx:pt>
          <cx:pt idx="391">1.22255623340607</cx:pt>
          <cx:pt idx="392">0.95148438215255704</cx:pt>
          <cx:pt idx="393">1.08116579055786</cx:pt>
          <cx:pt idx="394">0.72688353061676003</cx:pt>
          <cx:pt idx="395">0.99553859233856201</cx:pt>
          <cx:pt idx="396">1.1284312009811399</cx:pt>
          <cx:pt idx="397">1.1211290359497099</cx:pt>
          <cx:pt idx="398">0.87811458110809304</cx:pt>
          <cx:pt idx="399">1.1536017656326301</cx:pt>
          <cx:pt idx="400">1.07937383651733</cx:pt>
          <cx:pt idx="401">1.2894874811172501</cx:pt>
          <cx:pt idx="402">1.0749875307083101</cx:pt>
          <cx:pt idx="403">1.3151752948761</cx:pt>
          <cx:pt idx="404">0.98240941762924205</cx:pt>
          <cx:pt idx="405">0.73057311773300204</cx:pt>
          <cx:pt idx="406">1.0645779371261599</cx:pt>
          <cx:pt idx="407">0.022643184289336201</cx:pt>
          <cx:pt idx="408">0.78854757547378496</cx:pt>
          <cx:pt idx="409">0.78375625610351596</cx:pt>
          <cx:pt idx="410">0.524713635444641</cx:pt>
          <cx:pt idx="411">0.88541638851165805</cx:pt>
          <cx:pt idx="412">0.59622007608413696</cx:pt>
          <cx:pt idx="413">0.47982019186019897</cx:pt>
          <cx:pt idx="414">1.0272358655929601</cx:pt>
          <cx:pt idx="415">1.05469870567322</cx:pt>
          <cx:pt idx="416">1.0072658061981199</cx:pt>
          <cx:pt idx="417">0.71624922752380404</cx:pt>
          <cx:pt idx="418">0.989701807498932</cx:pt>
          <cx:pt idx="419">1.1614590883255</cx:pt>
          <cx:pt idx="420">0.36842092871665999</cx:pt>
          <cx:pt idx="421">0.56430536508560203</cx:pt>
          <cx:pt idx="422">1.1568731069564799</cx:pt>
          <cx:pt idx="423">0.99619275331497203</cx:pt>
          <cx:pt idx="424">0.58668297529220603</cx:pt>
          <cx:pt idx="425">0.96443432569503795</cx:pt>
          <cx:pt idx="426">0.56047946214675903</cx:pt>
          <cx:pt idx="427">0.234305649995804</cx:pt>
          <cx:pt idx="428">0.36711055040359503</cx:pt>
          <cx:pt idx="429">0.479309022426605</cx:pt>
          <cx:pt idx="430">0.63640677928924605</cx:pt>
          <cx:pt idx="431">1.10271048545837</cx:pt>
          <cx:pt idx="432">1.1982102394103999</cx:pt>
          <cx:pt idx="433">0.33923384547233598</cx:pt>
          <cx:pt idx="434">1.0098501443862899</cx:pt>
          <cx:pt idx="435">0.90059673786163297</cx:pt>
          <cx:pt idx="436">0.79222124814987205</cx:pt>
          <cx:pt idx="437">0.64845728874206499</cx:pt>
          <cx:pt idx="438">0.80896425247192405</cx:pt>
          <cx:pt idx="439">0.95061266422271695</cx:pt>
          <cx:pt idx="440">0.092102348804473905</cx:pt>
          <cx:pt idx="441">0.47618049383163502</cx:pt>
          <cx:pt idx="442">0.60304892063140902</cx:pt>
          <cx:pt idx="443">0.601765096187592</cx:pt>
          <cx:pt idx="444">0.65951669216155995</cx:pt>
          <cx:pt idx="445">0.66722482442855802</cx:pt>
          <cx:pt idx="446">0.89465194940567005</cx:pt>
          <cx:pt idx="447">0.38143071532249501</cx:pt>
          <cx:pt idx="448">0.35022771358490001</cx:pt>
          <cx:pt idx="449">0.16192533075809501</cx:pt>
          <cx:pt idx="450">0.233442038297653</cx:pt>
          <cx:pt idx="451">0.43801298737525901</cx:pt>
          <cx:pt idx="452">0.37584653496742199</cx:pt>
          <cx:pt idx="453">0.52102124691009499</cx:pt>
          <cx:pt idx="454">0.85842818021774303</cx:pt>
          <cx:pt idx="455">0.40147721767425498</cx:pt>
          <cx:pt idx="456">1.1220941543579099</cx:pt>
          <cx:pt idx="457">0.43108540773391701</cx:pt>
          <cx:pt idx="458">0.30580869317054699</cx:pt>
          <cx:pt idx="459">0.36861026287078902</cx:pt>
          <cx:pt idx="460">0.59168344736099199</cx:pt>
          <cx:pt idx="461">0.39724862575531</cx:pt>
          <cx:pt idx="462">0.119041793048382</cx:pt>
          <cx:pt idx="463">0.244549930095673</cx:pt>
          <cx:pt idx="464">0.30544471740722701</cx:pt>
          <cx:pt idx="465">0.36874589323997498</cx:pt>
          <cx:pt idx="466">0.77715313434600797</cx:pt>
          <cx:pt idx="467">0.51113587617874101</cx:pt>
          <cx:pt idx="468">0.091622568666934995</cx:pt>
          <cx:pt idx="469">0</cx:pt>
          <cx:pt idx="470">1.3049999999999999</cx:pt>
          <cx:pt idx="471">1.456</cx:pt>
          <cx:pt idx="472">1.351</cx:pt>
          <cx:pt idx="473">1.343</cx:pt>
          <cx:pt idx="474">1.4199999999999999</cx:pt>
          <cx:pt idx="475">1.361</cx:pt>
          <cx:pt idx="476">1.3300000000000001</cx:pt>
          <cx:pt idx="477">1.268</cx:pt>
          <cx:pt idx="478">1.355</cx:pt>
          <cx:pt idx="479">1.3400000000000001</cx:pt>
          <cx:pt idx="480">1.244</cx:pt>
          <cx:pt idx="481">1.341</cx:pt>
          <cx:pt idx="482">1.01</cx:pt>
          <cx:pt idx="483">1.448</cx:pt>
          <cx:pt idx="484">1.3400000000000001</cx:pt>
          <cx:pt idx="485">1.3240000000000001</cx:pt>
          <cx:pt idx="486">1.5760000000000001</cx:pt>
          <cx:pt idx="487">1.3979999999999999</cx:pt>
          <cx:pt idx="488">1.3009999999999999</cx:pt>
          <cx:pt idx="489">1.2330000000000001</cx:pt>
          <cx:pt idx="490">1.27</cx:pt>
          <cx:pt idx="491">1.2929999999999999</cx:pt>
          <cx:pt idx="492">1.038</cx:pt>
          <cx:pt idx="493">1.131</cx:pt>
          <cx:pt idx="494">1.365</cx:pt>
          <cx:pt idx="495">1.1120000000000001</cx:pt>
          <cx:pt idx="496">0.98599999999999999</cx:pt>
          <cx:pt idx="497">1.073</cx:pt>
          <cx:pt idx="498">0.78100000000000003</cx:pt>
          <cx:pt idx="499">1.093</cx:pt>
          <cx:pt idx="500">1.649</cx:pt>
          <cx:pt idx="501">1.379</cx:pt>
          <cx:pt idx="502">1.5289999999999999</cx:pt>
          <cx:pt idx="503">1.161</cx:pt>
          <cx:pt idx="504">1.2509999999999999</cx:pt>
          <cx:pt idx="505">0.95999999999999996</cx:pt>
          <cx:pt idx="506">1.2230000000000001</cx:pt>
          <cx:pt idx="507">1.21</cx:pt>
          <cx:pt idx="508">0.80600000000000005</cx:pt>
          <cx:pt idx="509">0.66800000000000004</cx:pt>
          <cx:pt idx="510">1.1759999999999999</cx:pt>
          <cx:pt idx="511">1.3380000000000001</cx:pt>
          <cx:pt idx="512">0.71899999999999997</cx:pt>
          <cx:pt idx="513">1.474</cx:pt>
          <cx:pt idx="514">1.016</cx:pt>
          <cx:pt idx="515">1.264</cx:pt>
          <cx:pt idx="516">0.88900000000000001</cx:pt>
          <cx:pt idx="517">0.80700000000000005</cx:pt>
          <cx:pt idx="518">1.1970000000000001</cx:pt>
          <cx:pt idx="519">1.2190000000000001</cx:pt>
          <cx:pt idx="520">1.1160000000000001</cx:pt>
          <cx:pt idx="521">1.1479999999999999</cx:pt>
          <cx:pt idx="522">1.294</cx:pt>
          <cx:pt idx="523">1.0900000000000001</cx:pt>
          <cx:pt idx="524">0.81899999999999995</cx:pt>
          <cx:pt idx="525">1.266</cx:pt>
          <cx:pt idx="526">1.2290000000000001</cx:pt>
          <cx:pt idx="527">1.151</cx:pt>
          <cx:pt idx="528">1.143</cx:pt>
          <cx:pt idx="529">1.2290000000000001</cx:pt>
          <cx:pt idx="530">0.751</cx:pt>
          <cx:pt idx="531">1.2</cx:pt>
          <cx:pt idx="532">0.83499999999999996</cx:pt>
          <cx:pt idx="533">0.93400000000000005</cx:pt>
          <cx:pt idx="534">0.85499999999999998</cx:pt>
          <cx:pt idx="535">0.65700000000000003</cx:pt>
          <cx:pt idx="536">1.016</cx:pt>
          <cx:pt idx="537">1.171</cx:pt>
          <cx:pt idx="538">0.98499999999999999</cx:pt>
          <cx:pt idx="539">0.77500000000000002</cx:pt>
          <cx:pt idx="540">0.62</cx:pt>
          <cx:pt idx="541">1.0389999999999999</cx:pt>
          <cx:pt idx="542">1.1479999999999999</cx:pt>
          <cx:pt idx="543">0.65200000000000002</cx:pt>
          <cx:pt idx="544">1.405</cx:pt>
          <cx:pt idx="545">1.1879999999999999</cx:pt>
          <cx:pt idx="546">0.97499999999999998</cx:pt>
          <cx:pt idx="547">1.1539999999999999</cx:pt>
          <cx:pt idx="548">0.96499999999999997</cx:pt>
          <cx:pt idx="549">1.0169999999999999</cx:pt>
          <cx:pt idx="550">1.115</cx:pt>
          <cx:pt idx="551">0.98199999999999998</cx:pt>
          <cx:pt idx="552">0.97899999999999998</cx:pt>
          <cx:pt idx="553">0.77900000000000003</cx:pt>
          <cx:pt idx="554">0.98899999999999999</cx:pt>
          <cx:pt idx="555">1.024</cx:pt>
          <cx:pt idx="556">0.47399999999999998</cx:pt>
          <cx:pt idx="557">0.95899999999999996</cx:pt>
          <cx:pt idx="558">0.82199999999999995</cx:pt>
          <cx:pt idx="559">0.68899999999999995</cx:pt>
          <cx:pt idx="560">0.53000000000000003</cx:pt>
          <cx:pt idx="561">0.91500000000000004</cx:pt>
          <cx:pt idx="562">0.91400000000000003</cx:pt>
          <cx:pt idx="563">0.71499999999999997</cx:pt>
          <cx:pt idx="564">0.89900000000000002</cx:pt>
          <cx:pt idx="565">0.79600000000000004</cx:pt>
          <cx:pt idx="566">0</cx:pt>
          <cx:pt idx="567">0.53500000000000003</cx:pt>
          <cx:pt idx="568">1.054</cx:pt>
          <cx:pt idx="569">0.42499999999999999</cx:pt>
          <cx:pt idx="570">0.996</cx:pt>
          <cx:pt idx="571">1.036</cx:pt>
          <cx:pt idx="572">0.64200000000000002</cx:pt>
          <cx:pt idx="573">0.93999999999999995</cx:pt>
          <cx:pt idx="574">1.0589999999999999</cx:pt>
          <cx:pt idx="575">0.54100000000000004</cx:pt>
          <cx:pt idx="576">0.59199999999999997</cx:pt>
          <cx:pt idx="577">0.42899999999999999</cx:pt>
          <cx:pt idx="578">0.71999999999999997</cx:pt>
          <cx:pt idx="579">0.90000000000000002</cx:pt>
          <cx:pt idx="580">0.91600000000000004</cx:pt>
          <cx:pt idx="581">0.25600000000000001</cx:pt>
          <cx:pt idx="582">0.68200000000000005</cx:pt>
          <cx:pt idx="583">0.53200000000000003</cx:pt>
          <cx:pt idx="584">0.91800000000000004</cx:pt>
          <cx:pt idx="585">1.01</cx:pt>
          <cx:pt idx="586">0.37</cx:pt>
          <cx:pt idx="587">0.874</cx:pt>
          <cx:pt idx="588">0.54900000000000004</cx:pt>
          <cx:pt idx="589">0.314</cx:pt>
          <cx:pt idx="590">0.88500000000000001</cx:pt>
          <cx:pt idx="591">0.19800000000000001</cx:pt>
          <cx:pt idx="592">0.49299999999999999</cx:pt>
          <cx:pt idx="593">0.56200000000000006</cx:pt>
          <cx:pt idx="594">0.55700000000000005</cx:pt>
          <cx:pt idx="595">0.308</cx:pt>
          <cx:pt idx="596">0.85299999999999998</cx:pt>
          <cx:pt idx="597">0.81599999999999995</cx:pt>
          <cx:pt idx="598">0.68200000000000005</cx:pt>
          <cx:pt idx="599">0.35799999999999998</cx:pt>
          <cx:pt idx="600">0.069000000000000006</cx:pt>
          <cx:pt idx="601">0.72099999999999997</cx:pt>
          <cx:pt idx="602">0.13100000000000001</cx:pt>
          <cx:pt idx="603">0.32200000000000001</cx:pt>
          <cx:pt idx="604">0.378</cx:pt>
          <cx:pt idx="605">0.60499999999999998</cx:pt>
          <cx:pt idx="606">0.79300000000000004</cx:pt>
          <cx:pt idx="607">0.25900000000000001</cx:pt>
          <cx:pt idx="608">0.34399999999999997</cx:pt>
          <cx:pt idx="609">0.47199999999999998</cx:pt>
          <cx:pt idx="610">0.72999999999999998</cx:pt>
          <cx:pt idx="611">0.26200000000000001</cx:pt>
          <cx:pt idx="612">0.35699999999999998</cx:pt>
          <cx:pt idx="613">0.33200000000000002</cx:pt>
          <cx:pt idx="614">1.0169999999999999</cx:pt>
          <cx:pt idx="615">0.186</cx:pt>
          <cx:pt idx="616">0.315</cx:pt>
          <cx:pt idx="617">0.075999999999999998</cx:pt>
          <cx:pt idx="618">0.68899999999999995</cx:pt>
          <cx:pt idx="619">0.33200000000000002</cx:pt>
          <cx:pt idx="620">0.442</cx:pt>
          <cx:pt idx="621">0.45500000000000002</cx:pt>
          <cx:pt idx="622">0.33700000000000002</cx:pt>
          <cx:pt idx="623">0.024</cx:pt>
          <cx:pt idx="624">0.090999999999999998</cx:pt>
          <cx:pt idx="625">1.3400000000000001</cx:pt>
          <cx:pt idx="626">1.383</cx:pt>
          <cx:pt idx="627">1.488</cx:pt>
          <cx:pt idx="628">1.3799999999999999</cx:pt>
          <cx:pt idx="629">1.3959999999999999</cx:pt>
          <cx:pt idx="630">1.452</cx:pt>
          <cx:pt idx="631">1.387</cx:pt>
          <cx:pt idx="632">1.3029999999999999</cx:pt>
          <cx:pt idx="633">1.365</cx:pt>
          <cx:pt idx="634">1.3759999999999999</cx:pt>
          <cx:pt idx="635">1.3720000000000001</cx:pt>
          <cx:pt idx="636">1.034</cx:pt>
          <cx:pt idx="637">1.276</cx:pt>
          <cx:pt idx="638">1.609</cx:pt>
          <cx:pt idx="639">1.333</cx:pt>
          <cx:pt idx="640">1.4990000000000001</cx:pt>
          <cx:pt idx="641">1.373</cx:pt>
          <cx:pt idx="642">1.3560000000000001</cx:pt>
          <cx:pt idx="643">1.4330000000000001</cx:pt>
          <cx:pt idx="644">1.2689999999999999</cx:pt>
          <cx:pt idx="645">1.5029999999999999</cx:pt>
          <cx:pt idx="646">1.3</cx:pt>
          <cx:pt idx="647">1.0700000000000001</cx:pt>
          <cx:pt idx="648">1.3240000000000001</cx:pt>
          <cx:pt idx="649">1.3680000000000001</cx:pt>
          <cx:pt idx="650">1.159</cx:pt>
          <cx:pt idx="651">0.80000000000000004</cx:pt>
          <cx:pt idx="652">1.403</cx:pt>
          <cx:pt idx="653">1.6839999999999999</cx:pt>
          <cx:pt idx="654">1.286</cx:pt>
          <cx:pt idx="655">1.149</cx:pt>
          <cx:pt idx="656">1.004</cx:pt>
          <cx:pt idx="657">1.1240000000000001</cx:pt>
          <cx:pt idx="658">1.5720000000000001</cx:pt>
          <cx:pt idx="659">0.79400000000000004</cx:pt>
          <cx:pt idx="660">1.294</cx:pt>
          <cx:pt idx="661">1.3620000000000001</cx:pt>
          <cx:pt idx="662">1.246</cx:pt>
          <cx:pt idx="663">1.2310000000000001</cx:pt>
          <cx:pt idx="664">1.206</cx:pt>
          <cx:pt idx="665">0.745</cx:pt>
          <cx:pt idx="666">1.238</cx:pt>
          <cx:pt idx="667">0.98499999999999999</cx:pt>
          <cx:pt idx="668">1.258</cx:pt>
          <cx:pt idx="669">0.69399999999999995</cx:pt>
          <cx:pt idx="670">0.88200000000000001</cx:pt>
          <cx:pt idx="671">1.0920000000000001</cx:pt>
          <cx:pt idx="672">1.1619999999999999</cx:pt>
          <cx:pt idx="673">1.2629999999999999</cx:pt>
          <cx:pt idx="674">0.91200000000000003</cx:pt>
          <cx:pt idx="675">1.5</cx:pt>
          <cx:pt idx="676">1.05</cx:pt>
          <cx:pt idx="677">1.1870000000000001</cx:pt>
          <cx:pt idx="678">1.3009999999999999</cx:pt>
          <cx:pt idx="679">1.2370000000000001</cx:pt>
          <cx:pt idx="680">0.83099999999999996</cx:pt>
          <cx:pt idx="681">1.1200000000000001</cx:pt>
          <cx:pt idx="682">1.327</cx:pt>
          <cx:pt idx="683">0.64200000000000002</cx:pt>
          <cx:pt idx="684">1.173</cx:pt>
          <cx:pt idx="685">0.77600000000000002</cx:pt>
          <cx:pt idx="686">1.2010000000000001</cx:pt>
          <cx:pt idx="687">0.85499999999999998</cx:pt>
          <cx:pt idx="688">1.2629999999999999</cx:pt>
          <cx:pt idx="689">0.95999999999999996</cx:pt>
          <cx:pt idx="690">1.2210000000000001</cx:pt>
          <cx:pt idx="691">0.67700000000000005</cx:pt>
          <cx:pt idx="692">1.1830000000000001</cx:pt>
          <cx:pt idx="693">0.80700000000000005</cx:pt>
          <cx:pt idx="694">1.004</cx:pt>
          <cx:pt idx="695">0.68500000000000005</cx:pt>
          <cx:pt idx="696">1.044</cx:pt>
          <cx:pt idx="697">1.0509999999999999</cx:pt>
          <cx:pt idx="698">0.49299999999999999</cx:pt>
          <cx:pt idx="699">1.155</cx:pt>
          <cx:pt idx="700">1.4379999999999999</cx:pt>
          <cx:pt idx="701">1.0149999999999999</cx:pt>
          <cx:pt idx="702">0.94499999999999995</cx:pt>
          <cx:pt idx="703">1.1830000000000001</cx:pt>
          <cx:pt idx="704">1.2210000000000001</cx:pt>
          <cx:pt idx="705">1.0669999999999999</cx:pt>
          <cx:pt idx="706">1.181</cx:pt>
          <cx:pt idx="707">0.94799999999999995</cx:pt>
          <cx:pt idx="708">0.98299999999999998</cx:pt>
          <cx:pt idx="709">0.69599999999999995</cx:pt>
          <cx:pt idx="710">0.55100000000000005</cx:pt>
          <cx:pt idx="711">1.052</cx:pt>
          <cx:pt idx="712">1.002</cx:pt>
          <cx:pt idx="713">0.80100000000000005</cx:pt>
          <cx:pt idx="714">1.0429999999999999</cx:pt>
          <cx:pt idx="715">0.98699999999999999</cx:pt>
          <cx:pt idx="716">0.93100000000000005</cx:pt>
          <cx:pt idx="717">1.0289999999999999</cx:pt>
          <cx:pt idx="718">0.74099999999999999</cx:pt>
          <cx:pt idx="719">0.81299999999999994</cx:pt>
          <cx:pt idx="720">0.54900000000000004</cx:pt>
          <cx:pt idx="721">1.0920000000000001</cx:pt>
          <cx:pt idx="722">0.61099999999999999</cx:pt>
          <cx:pt idx="723">0.56899999999999995</cx:pt>
          <cx:pt idx="724">0.44600000000000001</cx:pt>
          <cx:pt idx="725">0.83699999999999997</cx:pt>
          <cx:pt idx="726">0.39300000000000002</cx:pt>
          <cx:pt idx="727">0.67300000000000004</cx:pt>
          <cx:pt idx="728">1.0569999999999999</cx:pt>
          <cx:pt idx="729">0.76400000000000001</cx:pt>
          <cx:pt idx="730">0.95999999999999996</cx:pt>
          <cx:pt idx="731">0.94699999999999995</cx:pt>
          <cx:pt idx="732">0.95999999999999996</cx:pt>
          <cx:pt idx="733">0.57399999999999995</cx:pt>
          <cx:pt idx="734">0.65700000000000003</cx:pt>
          <cx:pt idx="735">0.45000000000000001</cx:pt>
          <cx:pt idx="736">0</cx:pt>
          <cx:pt idx="737">0.879</cx:pt>
          <cx:pt idx="738">0.13800000000000001</cx:pt>
          <cx:pt idx="739">0.33100000000000002</cx:pt>
          <cx:pt idx="740">0.84999999999999998</cx:pt>
          <cx:pt idx="741">1.1000000000000001</cx:pt>
          <cx:pt idx="742">0.38</cx:pt>
          <cx:pt idx="743">0.88600000000000001</cx:pt>
          <cx:pt idx="744">0.308</cx:pt>
          <cx:pt idx="745">0.51200000000000001</cx:pt>
          <cx:pt idx="746">0.56999999999999995</cx:pt>
          <cx:pt idx="747">0.20399999999999999</cx:pt>
          <cx:pt idx="748">0.92100000000000004</cx:pt>
          <cx:pt idx="749">0.56200000000000006</cx:pt>
          <cx:pt idx="750">1.0429999999999999</cx:pt>
          <cx:pt idx="751">0.094</cx:pt>
          <cx:pt idx="752">0.38500000000000001</cx:pt>
          <cx:pt idx="753">0.26800000000000002</cx:pt>
          <cx:pt idx="754">0.94899999999999995</cx:pt>
          <cx:pt idx="755">0.70999999999999996</cx:pt>
          <cx:pt idx="756">0.34999999999999998</cx:pt>
          <cx:pt idx="757">0.81999999999999995</cx:pt>
          <cx:pt idx="758">0.33600000000000002</cx:pt>
          <cx:pt idx="759">0.81100000000000005</cx:pt>
          <cx:pt idx="760">0.33200000000000002</cx:pt>
          <cx:pt idx="761">0.91300000000000003</cx:pt>
          <cx:pt idx="762">0.57799999999999996</cx:pt>
          <cx:pt idx="763">0.27500000000000002</cx:pt>
          <cx:pt idx="764">0.755</cx:pt>
          <cx:pt idx="765">0.072999999999999995</cx:pt>
          <cx:pt idx="766">0.27400000000000002</cx:pt>
          <cx:pt idx="767">0.27400000000000002</cx:pt>
          <cx:pt idx="768">0.48899999999999999</cx:pt>
          <cx:pt idx="769">0.045999999999999999</cx:pt>
          <cx:pt idx="770">0.36599999999999999</cx:pt>
          <cx:pt idx="771">0.32300000000000001</cx:pt>
          <cx:pt idx="772">1.0409999999999999</cx:pt>
          <cx:pt idx="773">0.61899999999999999</cx:pt>
          <cx:pt idx="774">0.191</cx:pt>
          <cx:pt idx="775">0.28699999999999998</cx:pt>
          <cx:pt idx="776">0.35899999999999999</cx:pt>
          <cx:pt idx="777">0.47599999999999998</cx:pt>
          <cx:pt idx="778">0.34999999999999998</cx:pt>
          <cx:pt idx="779">0.025999999999999999</cx:pt>
          <cx:pt idx="780">0.30599999999999999</cx:pt>
          <cx:pt idx="781">1.446</cx:pt>
          <cx:pt idx="782">1.502</cx:pt>
          <cx:pt idx="783">1.5660000000000001</cx:pt>
          <cx:pt idx="784">1.482</cx:pt>
          <cx:pt idx="785">1.5009999999999999</cx:pt>
          <cx:pt idx="786">1.5429999999999999</cx:pt>
          <cx:pt idx="787">1.478</cx:pt>
          <cx:pt idx="788">1.7509999999999999</cx:pt>
          <cx:pt idx="789">1.3999999999999999</cx:pt>
          <cx:pt idx="790">1.492</cx:pt>
          <cx:pt idx="791">1.4530000000000001</cx:pt>
          <cx:pt idx="792">1.3759999999999999</cx:pt>
          <cx:pt idx="793">1.48</cx:pt>
          <cx:pt idx="794">1.4470000000000001</cx:pt>
          <cx:pt idx="795">1.6439999999999999</cx:pt>
          <cx:pt idx="796">1.1339999999999999</cx:pt>
          <cx:pt idx="797">1.423</cx:pt>
          <cx:pt idx="798">1.3700000000000001</cx:pt>
          <cx:pt idx="799">1.5329999999999999</cx:pt>
          <cx:pt idx="800">1.4630000000000001</cx:pt>
          <cx:pt idx="801">1.421</cx:pt>
          <cx:pt idx="802">1.409</cx:pt>
          <cx:pt idx="803">1.411</cx:pt>
          <cx:pt idx="804">1.48</cx:pt>
          <cx:pt idx="805">1.5549999999999999</cx:pt>
          <cx:pt idx="806">1.4350000000000001</cx:pt>
          <cx:pt idx="807">1.375</cx:pt>
          <cx:pt idx="808">1.393</cx:pt>
          <cx:pt idx="809">1.3600000000000001</cx:pt>
          <cx:pt idx="810">0.84499999999999997</cx:pt>
          <cx:pt idx="811">1.1639999999999999</cx:pt>
          <cx:pt idx="812">1.6950000000000001</cx:pt>
          <cx:pt idx="813">0.93700000000000006</cx:pt>
          <cx:pt idx="814">1.304</cx:pt>
          <cx:pt idx="815">1.028</cx:pt>
          <cx:pt idx="816">1.1259999999999999</cx:pt>
          <cx:pt idx="817">0.89100000000000001</cx:pt>
          <cx:pt idx="818">1.3500000000000001</cx:pt>
          <cx:pt idx="819">1.377</cx:pt>
          <cx:pt idx="820">1.3440000000000001</cx:pt>
          <cx:pt idx="821">1.298</cx:pt>
          <cx:pt idx="822">0.76900000000000002</cx:pt>
          <cx:pt idx="823">1.2</cx:pt>
          <cx:pt idx="824">1.3089999999999999</cx:pt>
          <cx:pt idx="825">1.23</cx:pt>
          <cx:pt idx="826">1.2749999999999999</cx:pt>
          <cx:pt idx="827">1.4610000000000001</cx:pt>
          <cx:pt idx="828">1.101</cx:pt>
          <cx:pt idx="829">0.84499999999999997</cx:pt>
          <cx:pt idx="830">1.1779999999999999</cx:pt>
          <cx:pt idx="831">1.2849999999999999</cx:pt>
          <cx:pt idx="832">1.0209999999999999</cx:pt>
          <cx:pt idx="833">1.3009999999999999</cx:pt>
          <cx:pt idx="834">1.107</cx:pt>
          <cx:pt idx="835">0.69299999999999995</cx:pt>
          <cx:pt idx="836">1.389</cx:pt>
          <cx:pt idx="837">1.1619999999999999</cx:pt>
          <cx:pt idx="838">1.323</cx:pt>
          <cx:pt idx="839">0.70299999999999996</cx:pt>
          <cx:pt idx="840">1.2509999999999999</cx:pt>
          <cx:pt idx="841">0.85299999999999998</cx:pt>
          <cx:pt idx="842">1.403</cx:pt>
          <cx:pt idx="843">0.98599999999999999</cx:pt>
          <cx:pt idx="844">1.032</cx:pt>
          <cx:pt idx="845">0.98499999999999999</cx:pt>
          <cx:pt idx="846">0.93500000000000005</cx:pt>
          <cx:pt idx="847">0.66500000000000004</cx:pt>
          <cx:pt idx="848">1.2729999999999999</cx:pt>
          <cx:pt idx="849">0.84199999999999997</cx:pt>
          <cx:pt idx="850">0.96599999999999997</cx:pt>
          <cx:pt idx="851">0.98299999999999998</cx:pt>
          <cx:pt idx="852">1.155</cx:pt>
          <cx:pt idx="853">1.1060000000000001</cx:pt>
          <cx:pt idx="854">1.377</cx:pt>
          <cx:pt idx="855">1.1240000000000001</cx:pt>
          <cx:pt idx="856">1.2410000000000001</cx:pt>
          <cx:pt idx="857">1.5249999999999999</cx:pt>
          <cx:pt idx="858">0.50800000000000001</cx:pt>
          <cx:pt idx="859">0.81699999999999995</cx:pt>
          <cx:pt idx="860">1.044</cx:pt>
          <cx:pt idx="861">1.2589999999999999</cx:pt>
          <cx:pt idx="862">0.95399999999999996</cx:pt>
          <cx:pt idx="863">0.51800000000000002</cx:pt>
          <cx:pt idx="864">1.0609999999999999</cx:pt>
          <cx:pt idx="865">0.66900000000000004</cx:pt>
          <cx:pt idx="866">0.996</cx:pt>
          <cx:pt idx="867">0.51900000000000002</cx:pt>
          <cx:pt idx="868">1.181</cx:pt>
          <cx:pt idx="869">1.115</cx:pt>
          <cx:pt idx="870">1.0249999999999999</cx:pt>
          <cx:pt idx="871">0.54300000000000004</cx:pt>
          <cx:pt idx="872">0.51800000000000002</cx:pt>
          <cx:pt idx="873">1.008</cx:pt>
          <cx:pt idx="874">1.0680000000000001</cx:pt>
          <cx:pt idx="875">0.68000000000000005</cx:pt>
          <cx:pt idx="876">0.16200000000000001</cx:pt>
          <cx:pt idx="877">1.046</cx:pt>
          <cx:pt idx="878">0.36699999999999999</cx:pt>
          <cx:pt idx="879">0.50700000000000001</cx:pt>
          <cx:pt idx="880">0.80800000000000005</cx:pt>
          <cx:pt idx="881">0.63500000000000001</cx:pt>
          <cx:pt idx="882">0.41999999999999998</cx:pt>
          <cx:pt idx="883">0.96699999999999997</cx:pt>
          <cx:pt idx="884">1.26</cx:pt>
          <cx:pt idx="885">0.63700000000000001</cx:pt>
          <cx:pt idx="886">0.79200000000000004</cx:pt>
          <cx:pt idx="887">0.85199999999999998</cx:pt>
          <cx:pt idx="888">1.03</cx:pt>
          <cx:pt idx="889">0.94599999999999995</cx:pt>
          <cx:pt idx="890">0.97899999999999998</cx:pt>
          <cx:pt idx="891">0.91000000000000003</cx:pt>
          <cx:pt idx="892">1.0369999999999999</cx:pt>
          <cx:pt idx="893">0.36399999999999999</cx:pt>
          <cx:pt idx="894">0.60299999999999998</cx:pt>
          <cx:pt idx="895">0.183</cx:pt>
          <cx:pt idx="896">0.66300000000000003</cx:pt>
          <cx:pt idx="897">0.38700000000000001</cx:pt>
          <cx:pt idx="898">1.03</cx:pt>
          <cx:pt idx="899">0.36399999999999999</cx:pt>
          <cx:pt idx="900">0.22800000000000001</cx:pt>
          <cx:pt idx="901">0.60299999999999998</cx:pt>
          <cx:pt idx="902">0.91900000000000004</cx:pt>
          <cx:pt idx="903">1.0449999999999999</cx:pt>
          <cx:pt idx="904">0.88200000000000001</cx:pt>
          <cx:pt idx="905">0.64600000000000002</cx:pt>
          <cx:pt idx="906">0.66600000000000004</cx:pt>
          <cx:pt idx="907">0.89000000000000001</cx:pt>
          <cx:pt idx="908">0.255</cx:pt>
          <cx:pt idx="909">0.98999999999999999</cx:pt>
          <cx:pt idx="910">0.84899999999999998</cx:pt>
          <cx:pt idx="911">0.48799999999999999</cx:pt>
          <cx:pt idx="912">0.95399999999999996</cx:pt>
          <cx:pt idx="913">0.37</cx:pt>
          <cx:pt idx="914">0.66600000000000004</cx:pt>
          <cx:pt idx="915">0.26600000000000001</cx:pt>
          <cx:pt idx="916">0.254</cx:pt>
          <cx:pt idx="917">0.52800000000000002</cx:pt>
          <cx:pt idx="918">0.27900000000000003</cx:pt>
          <cx:pt idx="919">0.74099999999999999</cx:pt>
          <cx:pt idx="920">0</cx:pt>
          <cx:pt idx="921">0.32900000000000001</cx:pt>
          <cx:pt idx="922">0.433</cx:pt>
          <cx:pt idx="923">0.29399999999999998</cx:pt>
          <cx:pt idx="924">0.113</cx:pt>
          <cx:pt idx="925">0.45100000000000001</cx:pt>
          <cx:pt idx="926">1.099</cx:pt>
          <cx:pt idx="927">0.36399999999999999</cx:pt>
          <cx:pt idx="928">0.45700000000000002</cx:pt>
          <cx:pt idx="929">0.37</cx:pt>
        </cx:lvl>
      </cx:numDim>
    </cx:data>
    <cx:data id="1">
      <cx:numDim type="val">
        <cx:f>'Combined Dataset'!$F$2:$F$931</cx:f>
        <cx:lvl ptCount="930" formatCode="General">
          <cx:pt idx="0">1.34951</cx:pt>
          <cx:pt idx="1">1.4022300000000001</cx:pt>
          <cx:pt idx="2">1.3605799999999999</cx:pt>
          <cx:pt idx="3">1.3309500000000001</cx:pt>
          <cx:pt idx="4">1.3226100000000001</cx:pt>
          <cx:pt idx="5">1.31826</cx:pt>
          <cx:pt idx="6">1.28017</cx:pt>
          <cx:pt idx="7">1.2890699999999999</cx:pt>
          <cx:pt idx="8">1.3196699999999999</cx:pt>
          <cx:pt idx="9">1.3092299999999999</cx:pt>
          <cx:pt idx="10">1.22393</cx:pt>
          <cx:pt idx="11">1.2378800000000001</cx:pt>
          <cx:pt idx="12">1.29704</cx:pt>
          <cx:pt idx="13">0.91451000000000005</cx:pt>
          <cx:pt idx="14">1.2471099999999999</cx:pt>
          <cx:pt idx="15">1.2328699999999999</cx:pt>
          <cx:pt idx="16">1.21963</cx:pt>
          <cx:pt idx="17">1.36948</cx:pt>
          <cx:pt idx="18">1.28566</cx:pt>
          <cx:pt idx="19">1.12575</cx:pt>
          <cx:pt idx="20">1.28548</cx:pt>
          <cx:pt idx="21">1.08182</cx:pt>
          <cx:pt idx="22">1.25596</cx:pt>
          <cx:pt idx="23">1.02</cx:pt>
          <cx:pt idx="24">1.1984999999999999</cx:pt>
          <cx:pt idx="25">1.2993699999999999</cx:pt>
          <cx:pt idx="26">1.1244700000000001</cx:pt>
          <cx:pt idx="27">1.0786</cx:pt>
          <cx:pt idx="28">1.2603800000000001</cx:pt>
          <cx:pt idx="29">1.24823</cx:pt>
          <cx:pt idx="30">1.2064299999999999</cx:pt>
          <cx:pt idx="31">1.2089000000000001</cx:pt>
          <cx:pt idx="32">1.2401800000000001</cx:pt>
          <cx:pt idx="33">1.2650399999999999</cx:pt>
          <cx:pt idx="34">1.0839300000000001</cx:pt>
          <cx:pt idx="35">1.31379</cx:pt>
          <cx:pt idx="36">1.30203</cx:pt>
          <cx:pt idx="37">1.0761700000000001</cx:pt>
          <cx:pt idx="38">1.16594</cx:pt>
          <cx:pt idx="39">0.97199999999999998</cx:pt>
          <cx:pt idx="40">1.18354</cx:pt>
          <cx:pt idx="41">1.0250699999999999</cx:pt>
          <cx:pt idx="42">1.04356</cx:pt>
          <cx:pt idx="43">1.34043</cx:pt>
          <cx:pt idx="44">1.26999</cx:pt>
          <cx:pt idx="45">1.25712</cx:pt>
          <cx:pt idx="46">0.95774000000000004</cx:pt>
          <cx:pt idx="47">0.99902999999999997</cx:pt>
          <cx:pt idx="48">1.21624</cx:pt>
          <cx:pt idx="49">1.19777</cx:pt>
          <cx:pt idx="50">0.97841</cx:pt>
          <cx:pt idx="51">1.01528</cx:pt>
          <cx:pt idx="52">1.30477</cx:pt>
          <cx:pt idx="53">1.1224099999999999</cx:pt>
          <cx:pt idx="54">1.2738499999999999</cx:pt>
          <cx:pt idx="55">1.25745</cx:pt>
          <cx:pt idx="56">1.14184</cx:pt>
          <cx:pt idx="57">0.97458999999999996</cx:pt>
          <cx:pt idx="58">1.23289</cx:pt>
          <cx:pt idx="59">1.27948</cx:pt>
          <cx:pt idx="60">1.07023</cx:pt>
          <cx:pt idx="61">0.79623999999999995</cx:pt>
          <cx:pt idx="62">1.1186199999999999</cx:pt>
          <cx:pt idx="63">1.23617</cx:pt>
          <cx:pt idx="64">1.1510199999999999</cx:pt>
          <cx:pt idx="65">1.0700799999999999</cx:pt>
          <cx:pt idx="66">0.89317999999999997</cx:pt>
          <cx:pt idx="67">1.07772</cx:pt>
          <cx:pt idx="68">0.81198000000000004</cx:pt>
          <cx:pt idx="69">1.22668</cx:pt>
          <cx:pt idx="70">0.98521000000000003</cx:pt>
          <cx:pt idx="71">1.0581799999999999</cx:pt>
          <cx:pt idx="72">1.2279100000000001</cx:pt>
          <cx:pt idx="73">1.08708</cx:pt>
          <cx:pt idx="74">0.91225999999999996</cx:pt>
          <cx:pt idx="75">0.94632000000000005</cx:pt>
          <cx:pt idx="76">1.1511499999999999</cx:pt>
          <cx:pt idx="77">0.90432000000000001</cx:pt>
          <cx:pt idx="78">1.10395</cx:pt>
          <cx:pt idx="79">0.93793000000000004</cx:pt>
          <cx:pt idx="80">0.41410999999999998</cx:pt>
          <cx:pt idx="81">1.05392</cx:pt>
          <cx:pt idx="82">0.90556999999999999</cx:pt>
          <cx:pt idx="83">0.94674999999999998</cx:pt>
          <cx:pt idx="84">0.91612000000000005</cx:pt>
          <cx:pt idx="85">0.88588</cx:pt>
          <cx:pt idx="86">1.0096400000000001</cx:pt>
          <cx:pt idx="87">1.1393500000000001</cx:pt>
          <cx:pt idx="88">1.09562</cx:pt>
          <cx:pt idx="89">1.0351600000000001</cx:pt>
          <cx:pt idx="90">0.95152000000000003</cx:pt>
          <cx:pt idx="91">0.64095000000000002</cx:pt>
          <cx:pt idx="92">1.0023200000000001</cx:pt>
          <cx:pt idx="93">1.02626</cx:pt>
          <cx:pt idx="94">0.80434000000000005</cx:pt>
          <cx:pt idx="95">0.91915999999999998</cx:pt>
          <cx:pt idx="96">1.0410299999999999</cx:pt>
          <cx:pt idx="97">1.1720200000000001</cx:pt>
          <cx:pt idx="98">0.73802999999999996</cx:pt>
          <cx:pt idx="99">1.3006</cx:pt>
          <cx:pt idx="100">1.07284</cx:pt>
          <cx:pt idx="101">0.92932999999999999</cx:pt>
          <cx:pt idx="102">0.80001</cx:pt>
          <cx:pt idx="103">1.2021500000000001</cx:pt>
          <cx:pt idx="104">0.95347999999999999</cx:pt>
          <cx:pt idx="105">0.85563</cx:pt>
          <cx:pt idx="106">0.60428999999999999</cx:pt>
          <cx:pt idx="107">0.92557999999999996</cx:pt>
          <cx:pt idx="108">0.43106</cx:pt>
          <cx:pt idx="109">0.54447000000000001</cx:pt>
          <cx:pt idx="110">1.20278</cx:pt>
          <cx:pt idx="111">0.81889000000000001</cx:pt>
          <cx:pt idx="112">1.18468</cx:pt>
          <cx:pt idx="113">0.67954000000000003</cx:pt>
          <cx:pt idx="114">1.0327599999999999</cx:pt>
          <cx:pt idx="115">0.78968000000000005</cx:pt>
          <cx:pt idx="116">0.38174000000000002</cx:pt>
          <cx:pt idx="117">1.0140400000000001</cx:pt>
          <cx:pt idx="118">0.74302000000000001</cx:pt>
          <cx:pt idx="119">1.0012000000000001</cx:pt>
          <cx:pt idx="120">0.86448999999999998</cx:pt>
          <cx:pt idx="121">0.60406000000000004</cx:pt>
          <cx:pt idx="122">0.95570999999999995</cx:pt>
          <cx:pt idx="123">0.86907999999999996</cx:pt>
          <cx:pt idx="124">0.99875999999999998</cx:pt>
          <cx:pt idx="125">0.59206999999999999</cx:pt>
          <cx:pt idx="126">0.77710999999999997</cx:pt>
          <cx:pt idx="127">1.1046400000000001</cx:pt>
          <cx:pt idx="128">0.70904999999999996</cx:pt>
          <cx:pt idx="129">0.38562000000000002</cx:pt>
          <cx:pt idx="130">0.41133999999999998</cx:pt>
          <cx:pt idx="131">1.01905</cx:pt>
          <cx:pt idx="132">0.88766999999999996</cx:pt>
          <cx:pt idx="133">1.1061399999999999</cx:pt>
          <cx:pt idx="134">0.747</cx:pt>
          <cx:pt idx="135">0.68093000000000004</cx:pt>
          <cx:pt idx="136">0.86040000000000005</cx:pt>
          <cx:pt idx="137">1.0352600000000001</cx:pt>
          <cx:pt idx="138">0.66290000000000004</cx:pt>
          <cx:pt idx="139">0.79273000000000005</cx:pt>
          <cx:pt idx="140">1.1329899999999999</cx:pt>
          <cx:pt idx="141">0.97619</cx:pt>
          <cx:pt idx="142">0.90527999999999997</cx:pt>
          <cx:pt idx="143">0.77264999999999995</cx:pt>
          <cx:pt idx="144">0.62736000000000003</cx:pt>
          <cx:pt idx="145">1.00268</cx:pt>
          <cx:pt idx="146">0.66800999999999999</cx:pt>
          <cx:pt idx="147">0</cx:pt>
          <cx:pt idx="148">0.76061999999999996</cx:pt>
          <cx:pt idx="149">0.46475</cx:pt>
          <cx:pt idx="150">0.77115</cx:pt>
          <cx:pt idx="151">0.85187999999999997</cx:pt>
          <cx:pt idx="152">0.30285000000000001</cx:pt>
          <cx:pt idx="153">0.77370000000000005</cx:pt>
          <cx:pt idx="154">0.35386000000000001</cx:pt>
          <cx:pt idx="155">0.47488999999999998</cx:pt>
          <cx:pt idx="156">0.41587000000000002</cx:pt>
          <cx:pt idx="157">0.13994999999999999</cx:pt>
          <cx:pt idx="158">1.16374</cx:pt>
          <cx:pt idx="159">1.14524</cx:pt>
          <cx:pt idx="160">1.18326</cx:pt>
          <cx:pt idx="161">1.1269</cx:pt>
          <cx:pt idx="162">1.1346400000000001</cx:pt>
          <cx:pt idx="163">1.0961000000000001</cx:pt>
          <cx:pt idx="164">1.02912</cx:pt>
          <cx:pt idx="165">1.1727799999999999</cx:pt>
          <cx:pt idx="166">1.10476</cx:pt>
          <cx:pt idx="167">1.0876399999999999</cx:pt>
          <cx:pt idx="168">0.99536999999999998</cx:pt>
          <cx:pt idx="169">1.0838300000000001</cx:pt>
          <cx:pt idx="170">1.04782</cx:pt>
          <cx:pt idx="171">1.02152</cx:pt>
          <cx:pt idx="172">1.0811299999999999</cx:pt>
          <cx:pt idx="173">1.0977399999999999</cx:pt>
          <cx:pt idx="174">1.03938</cx:pt>
          <cx:pt idx="175">1.0524899999999999</cx:pt>
          <cx:pt idx="176">1.16157</cx:pt>
          <cx:pt idx="177">1.03999</cx:pt>
          <cx:pt idx="178">0.71460000000000001</cx:pt>
          <cx:pt idx="179">0.86758000000000002</cx:pt>
          <cx:pt idx="180">1.0867199999999999</cx:pt>
          <cx:pt idx="181">0.90586999999999995</cx:pt>
          <cx:pt idx="182">0.98912</cx:pt>
          <cx:pt idx="183">1.06612</cx:pt>
          <cx:pt idx="184">1.00793</cx:pt>
          <cx:pt idx="185">0.87114000000000003</cx:pt>
          <cx:pt idx="186">1.0314300000000001</cx:pt>
          <cx:pt idx="187">1.0987899999999999</cx:pt>
          <cx:pt idx="188">1.02169</cx:pt>
          <cx:pt idx="189">1.00508</cx:pt>
          <cx:pt idx="190">1.04477</cx:pt>
          <cx:pt idx="191">0.84828999999999999</cx:pt>
          <cx:pt idx="192">0.92623999999999995</cx:pt>
          <cx:pt idx="193">0.87963999999999998</cx:pt>
          <cx:pt idx="194">1.1294500000000001</cx:pt>
          <cx:pt idx="195">0.83309</cx:pt>
          <cx:pt idx="196">0.87119000000000002</cx:pt>
          <cx:pt idx="197">0.77866000000000002</cx:pt>
          <cx:pt idx="198">0.87758000000000003</cx:pt>
          <cx:pt idx="199">0.94396999999999998</cx:pt>
          <cx:pt idx="200">0.98568999999999996</cx:pt>
          <cx:pt idx="201">1.03302</cx:pt>
          <cx:pt idx="202">1.0826800000000001</cx:pt>
          <cx:pt idx="203">0.80974999999999997</cx:pt>
          <cx:pt idx="204">0.88024999999999998</cx:pt>
          <cx:pt idx="205">0.89520999999999995</cx:pt>
          <cx:pt idx="206">1.1680999999999999</cx:pt>
          <cx:pt idx="207">1.0416700000000001</cx:pt>
          <cx:pt idx="208">0.85973999999999995</cx:pt>
          <cx:pt idx="209">0.68654999999999999</cx:pt>
          <cx:pt idx="210">1.06054</cx:pt>
          <cx:pt idx="211">0.95543999999999996</cx:pt>
          <cx:pt idx="212">0.83131999999999995</cx:pt>
          <cx:pt idx="213">1.05261</cx:pt>
          <cx:pt idx="214">1.0468500000000001</cx:pt>
          <cx:pt idx="215">0.72194000000000003</cx:pt>
          <cx:pt idx="216">0.83779000000000003</cx:pt>
          <cx:pt idx="217">1.0641099999999999</cx:pt>
          <cx:pt idx="218">1.04993</cx:pt>
          <cx:pt idx="219">0.81825999999999999</cx:pt>
          <cx:pt idx="220">1.05613</cx:pt>
          <cx:pt idx="221">0.81254999999999999</cx:pt>
          <cx:pt idx="222">1.03817</cx:pt>
          <cx:pt idx="223">0.75695000000000001</cx:pt>
          <cx:pt idx="224">0.95076000000000005</cx:pt>
          <cx:pt idx="225">0.95025000000000004</cx:pt>
          <cx:pt idx="226">0.70696999999999999</cx:pt>
          <cx:pt idx="227">1.11111</cx:pt>
          <cx:pt idx="228">0.72802999999999995</cx:pt>
          <cx:pt idx="229">1.0516300000000001</cx:pt>
          <cx:pt idx="230">0.96372000000000002</cx:pt>
          <cx:pt idx="231">0.60809000000000002</cx:pt>
          <cx:pt idx="232">0.87021000000000004</cx:pt>
          <cx:pt idx="233">0.33612999999999998</cx:pt>
          <cx:pt idx="234">0.66061999999999999</cx:pt>
          <cx:pt idx="235">0.87717000000000001</cx:pt>
          <cx:pt idx="236">0.87624999999999997</cx:pt>
          <cx:pt idx="237">0.86216000000000004</cx:pt>
          <cx:pt idx="238">0.76041999999999998</cx:pt>
          <cx:pt idx="239">0.87877000000000005</cx:pt>
          <cx:pt idx="240">0.79381000000000002</cx:pt>
          <cx:pt idx="241">0.90835999999999995</cx:pt>
          <cx:pt idx="242">0.95433999999999997</cx:pt>
          <cx:pt idx="243">0.81328999999999996</cx:pt>
          <cx:pt idx="244">0.64366999999999996</cx:pt>
          <cx:pt idx="245">0.74173</cx:pt>
          <cx:pt idx="246">0.99495999999999996</cx:pt>
          <cx:pt idx="247">0.38595000000000002</cx:pt>
          <cx:pt idx="248">0.93164000000000002</cx:pt>
          <cx:pt idx="249">0.26135000000000003</cx:pt>
          <cx:pt idx="250">0.64183999999999997</cx:pt>
          <cx:pt idx="251">0.94367000000000001</cx:pt>
          <cx:pt idx="252">0.78236000000000006</cx:pt>
          <cx:pt idx="253">0.79117000000000004</cx:pt>
          <cx:pt idx="254">0.75861999999999996</cx:pt>
          <cx:pt idx="255">0.43164999999999998</cx:pt>
          <cx:pt idx="256">0.75473000000000001</cx:pt>
          <cx:pt idx="257">0.75602000000000003</cx:pt>
          <cx:pt idx="258">1.0898300000000001</cx:pt>
          <cx:pt idx="259">0.54969999999999997</cx:pt>
          <cx:pt idx="260">0.64498</cx:pt>
          <cx:pt idx="261">0.75595999999999997</cx:pt>
          <cx:pt idx="262">0.38857000000000003</cx:pt>
          <cx:pt idx="263">0.63759999999999994</cx:pt>
          <cx:pt idx="264">0.69699</cx:pt>
          <cx:pt idx="265">0.71628999999999998</cx:pt>
          <cx:pt idx="266">0.50163000000000002</cx:pt>
          <cx:pt idx="267">0.24748999999999999</cx:pt>
          <cx:pt idx="268">0.628</cx:pt>
          <cx:pt idx="269">0.59204999999999997</cx:pt>
          <cx:pt idx="270">0.70362000000000002</cx:pt>
          <cx:pt idx="271">0.62541999999999998</cx:pt>
          <cx:pt idx="272">0.37931999999999999</cx:pt>
          <cx:pt idx="273">0.96052999999999999</cx:pt>
          <cx:pt idx="274">0.84782999999999997</cx:pt>
          <cx:pt idx="275">0.29247000000000001</cx:pt>
          <cx:pt idx="276">0.69981000000000004</cx:pt>
          <cx:pt idx="277">0.49813000000000002</cx:pt>
          <cx:pt idx="278">0.62477000000000005</cx:pt>
          <cx:pt idx="279">0.76239999999999997</cx:pt>
          <cx:pt idx="280">1.01413</cx:pt>
          <cx:pt idx="281">0.49353000000000002</cx:pt>
          <cx:pt idx="282">0.80676000000000003</cx:pt>
          <cx:pt idx="283">0.19248999999999999</cx:pt>
          <cx:pt idx="284">0.47799000000000003</cx:pt>
          <cx:pt idx="285">0.77415999999999996</cx:pt>
          <cx:pt idx="286">0.92542000000000002</cx:pt>
          <cx:pt idx="287">0.84141999999999995</cx:pt>
          <cx:pt idx="288">0.71477999999999997</cx:pt>
          <cx:pt idx="289">0.14699999999999999</cx:pt>
          <cx:pt idx="290">0.81928000000000001</cx:pt>
          <cx:pt idx="291">0.72367999999999999</cx:pt>
          <cx:pt idx="292">0.86333000000000004</cx:pt>
          <cx:pt idx="293">0.29560999999999998</cx:pt>
          <cx:pt idx="294">0.89185999999999999</cx:pt>
          <cx:pt idx="295">0.60323000000000004</cx:pt>
          <cx:pt idx="296">0.57576000000000005</cx:pt>
          <cx:pt idx="297">0.53749999999999998</cx:pt>
          <cx:pt idx="298">0.66366000000000003</cx:pt>
          <cx:pt idx="299">0.60529999999999995</cx:pt>
          <cx:pt idx="300">0.18518999999999999</cx:pt>
          <cx:pt idx="301">0.63178000000000001</cx:pt>
          <cx:pt idx="302">0.63053999999999999</cx:pt>
          <cx:pt idx="303">0.90981000000000001</cx:pt>
          <cx:pt idx="304">0.47493000000000002</cx:pt>
          <cx:pt idx="305">0.46115</cx:pt>
          <cx:pt idx="306">0.77622999999999998</cx:pt>
          <cx:pt idx="307">0.50353000000000003</cx:pt>
          <cx:pt idx="308">0.31090000000000001</cx:pt>
          <cx:pt idx="309">0.61585999999999996</cx:pt>
          <cx:pt idx="310">0.10419</cx:pt>
          <cx:pt idx="311">0.11037</cx:pt>
          <cx:pt idx="312">0</cx:pt>
          <cx:pt idx="313">0.14865999999999999</cx:pt>
          <cx:pt idx="314">0.23441999999999999</cx:pt>
          <cx:pt idx="315">1.5335235595703101</cx:pt>
          <cx:pt idx="316">1.5511215925216699</cx:pt>
          <cx:pt idx="317">1.6105740070343</cx:pt>
          <cx:pt idx="318">1.51691174507141</cx:pt>
          <cx:pt idx="319">1.5402467250823999</cx:pt>
          <cx:pt idx="320">1.42893922328949</cx:pt>
          <cx:pt idx="321">1.4813489913940401</cx:pt>
          <cx:pt idx="322">1.54819512367249</cx:pt>
          <cx:pt idx="323">1.4781621694564799</cx:pt>
          <cx:pt idx="324">1.51004195213318</cx:pt>
          <cx:pt idx="325">1.3762899637222299</cx:pt>
          <cx:pt idx="326">1.41640365123749</cx:pt>
          <cx:pt idx="327">1.4599449634552</cx:pt>
          <cx:pt idx="328">1.4199205636978101</cx:pt>
          <cx:pt idx="329">1.5582311153411901</cx:pt>
          <cx:pt idx="330">1.4725203514099099</cx:pt>
          <cx:pt idx="331">1.46231269836426</cx:pt>
          <cx:pt idx="332">1.4575836658477801</cx:pt>
          <cx:pt idx="333">1.49646008014679</cx:pt>
          <cx:pt idx="334">1.28402495384216</cx:pt>
          <cx:pt idx="335">1.2664102315902701</cx:pt>
          <cx:pt idx="336">1.4313060045242301</cx:pt>
          <cx:pt idx="337">1.4338852167129501</cx:pt>
          <cx:pt idx="338">1.44045114517212</cx:pt>
          <cx:pt idx="339">1.2108621597289999</cx:pt>
          <cx:pt idx="340">1.35381436347961</cx:pt>
          <cx:pt idx="341">1.4884116649627701</cx:pt>
          <cx:pt idx="342">1.4122278690338099</cx:pt>
          <cx:pt idx="343">1.2555851936340301</cx:pt>
          <cx:pt idx="344">1.3731925487518299</cx:pt>
          <cx:pt idx="345">1.3877768516540501</cx:pt>
          <cx:pt idx="346">1.42579245567322</cx:pt>
          <cx:pt idx="347">1.38456535339355</cx:pt>
          <cx:pt idx="348">1.5320909023284901</cx:pt>
          <cx:pt idx="349">1.27429687976837</cx:pt>
          <cx:pt idx="350">1.4021829366684</cx:pt>
          <cx:pt idx="351">1.28667759895325</cx:pt>
          <cx:pt idx="352">1.3802285194396999</cx:pt>
          <cx:pt idx="353">1.25969874858856</cx:pt>
          <cx:pt idx="354">1.50505924224854</cx:pt>
          <cx:pt idx="355">1.3231104612350499</cx:pt>
          <cx:pt idx="356">1.28464603424072</cx:pt>
          <cx:pt idx="357">1.28721570968628</cx:pt>
          <cx:pt idx="358">1.2861688137054399</cx:pt>
          <cx:pt idx="359">1.1821250915527299</cx:pt>
          <cx:pt idx="360">1.44571197032928</cx:pt>
          <cx:pt idx="361">1.5489691495895399</cx:pt>
          <cx:pt idx="362">1.44492328166962</cx:pt>
          <cx:pt idx="363">1.46928238868713</cx:pt>
          <cx:pt idx="364">1.0814177989959699</cx:pt>
          <cx:pt idx="365">1.4363378286361701</cx:pt>
          <cx:pt idx="366">1.47351610660553</cx:pt>
          <cx:pt idx="367">1.1462174654007</cx:pt>
          <cx:pt idx="368">1.4047149419784499</cx:pt>
          <cx:pt idx="369">1.12827444076538</cx:pt>
          <cx:pt idx="370">1.25182557106018</cx:pt>
          <cx:pt idx="371">1.15009129047394</cx:pt>
          <cx:pt idx="372">1.2276190519332899</cx:pt>
          <cx:pt idx="373">1.4931491613388099</cx:pt>
          <cx:pt idx="374">1.3843690156936601</cx:pt>
          <cx:pt idx="375">1.1863033771514899</cx:pt>
          <cx:pt idx="376">1.4525188207626301</cx:pt>
          <cx:pt idx="377">1.2187703847885101</cx:pt>
          <cx:pt idx="378">1.20956099033356</cx:pt>
          <cx:pt idx="379">1.13136327266693</cx:pt>
          <cx:pt idx="380">1.4766710996627801</cx:pt>
          <cx:pt idx="381">1.44494521617889</cx:pt>
          <cx:pt idx="382">1.3575643301010101</cx:pt>
          <cx:pt idx="383">1.3377531766891499</cx:pt>
          <cx:pt idx="384">1.50728487968445</cx:pt>
          <cx:pt idx="385">1.2627909183502199</cx:pt>
          <cx:pt idx="386">1.25391757488251</cx:pt>
          <cx:pt idx="387">1.25818979740143</cx:pt>
          <cx:pt idx="388">1.2390888929367101</cx:pt>
          <cx:pt idx="389">1.34313309192657</cx:pt>
          <cx:pt idx="390">1.3682180643081701</cx:pt>
          <cx:pt idx="391">0.96798300743103005</cx:pt>
          <cx:pt idx="392">1.1378535032272299</cx:pt>
          <cx:pt idx="393">1.1608374118804901</cx:pt>
          <cx:pt idx="394">0.672690689563751</cx:pt>
          <cx:pt idx="395">1.2744446992874101</cx:pt>
          <cx:pt idx="396">1.4313375949859599</cx:pt>
          <cx:pt idx="397">1.23837649822235</cx:pt>
          <cx:pt idx="398">0.77486443519592296</cx:pt>
          <cx:pt idx="399">1.15240025520325</cx:pt>
          <cx:pt idx="400">1.40241670608521</cx:pt>
          <cx:pt idx="401">1.2394145727157599</cx:pt>
          <cx:pt idx="402">1.1296242475509599</cx:pt>
          <cx:pt idx="403">1.36704301834106</cx:pt>
          <cx:pt idx="404">1.0693359375</cx:pt>
          <cx:pt idx="405">1.1439449787139899</cx:pt>
          <cx:pt idx="406">1.2078930139541599</cx:pt>
          <cx:pt idx="407">0.72115135192871105</cx:pt>
          <cx:pt idx="408">1.2774913311004601</cx:pt>
          <cx:pt idx="409">1.21577048301697</cx:pt>
          <cx:pt idx="410">1.27146327495575</cx:pt>
          <cx:pt idx="411">1.34012651443481</cx:pt>
          <cx:pt idx="412">1.3942385911941499</cx:pt>
          <cx:pt idx="413">1.17928326129913</cx:pt>
          <cx:pt idx="414">1.4930112361907999</cx:pt>
          <cx:pt idx="415">1.38478863239288</cx:pt>
          <cx:pt idx="416">0.86835145950317405</cx:pt>
          <cx:pt idx="417">1.1556471586227399</cx:pt>
          <cx:pt idx="418">0.99747139215469405</cx:pt>
          <cx:pt idx="419">1.4343794584274301</cx:pt>
          <cx:pt idx="420">0.98413604497909501</cx:pt>
          <cx:pt idx="421">0.94601821899414096</cx:pt>
          <cx:pt idx="422">0.71155124902725198</cx:pt>
          <cx:pt idx="423">0.80368524789810203</cx:pt>
          <cx:pt idx="424">0.73513174057006803</cx:pt>
          <cx:pt idx="425">1.0984708070755</cx:pt>
          <cx:pt idx="426">1.0679507255554199</cx:pt>
          <cx:pt idx="427">0.87070101499557495</cx:pt>
          <cx:pt idx="428">1.12323594093323</cx:pt>
          <cx:pt idx="429">1.17969191074371</cx:pt>
          <cx:pt idx="430">1.0031872987747199</cx:pt>
          <cx:pt idx="431">0.97861319780349698</cx:pt>
          <cx:pt idx="432">1.1556202173232999</cx:pt>
          <cx:pt idx="433">0.86466920375823997</cx:pt>
          <cx:pt idx="434">1.25997638702393</cx:pt>
          <cx:pt idx="435">1.0074837207794201</cx:pt>
          <cx:pt idx="436">0.75437259674072299</cx:pt>
          <cx:pt idx="437">1.2720308303832999</cx:pt>
          <cx:pt idx="438">0.83204436302185103</cx:pt>
          <cx:pt idx="439">0.57061493396759</cx:pt>
          <cx:pt idx="440">1.2290234565734901</cx:pt>
          <cx:pt idx="441">1.2814733982086199</cx:pt>
          <cx:pt idx="442">0.90478003025054898</cx:pt>
          <cx:pt idx="443">1.0062383413314799</cx:pt>
          <cx:pt idx="444">1.2140085697174099</cx:pt>
          <cx:pt idx="445">0.87366473674774203</cx:pt>
          <cx:pt idx="446">1.39453756809235</cx:pt>
          <cx:pt idx="447">1.12982773780823</cx:pt>
          <cx:pt idx="448">1.04328000545502</cx:pt>
          <cx:pt idx="449">0.99302500486373901</cx:pt>
          <cx:pt idx="450">0.51256883144378695</cx:pt>
          <cx:pt idx="451">0.95385587215423595</cx:pt>
          <cx:pt idx="452">1.08309590816498</cx:pt>
          <cx:pt idx="453">1.1900951862335201</cx:pt>
          <cx:pt idx="454">1.1044119596481301</cx:pt>
          <cx:pt idx="455">0.58154332637786899</cx:pt>
          <cx:pt idx="456">1.2215549945831301</cx:pt>
          <cx:pt idx="457">0.435299843549728</cx:pt>
          <cx:pt idx="458">0.91302037239074696</cx:pt>
          <cx:pt idx="459">0.64044982194900502</cx:pt>
          <cx:pt idx="460">0.93538224697113004</cx:pt>
          <cx:pt idx="461">0.60132312774658203</cx:pt>
          <cx:pt idx="462">0.87211793661117598</cx:pt>
          <cx:pt idx="463">0.79124468564987205</cx:pt>
          <cx:pt idx="464">0.43188253045082098</cx:pt>
          <cx:pt idx="465">0.94570702314376798</cx:pt>
          <cx:pt idx="466">0.39610260725021401</cx:pt>
          <cx:pt idx="467">1.0419898033142101</cx:pt>
          <cx:pt idx="468">0.62979358434677102</cx:pt>
          <cx:pt idx="469">0</cx:pt>
          <cx:pt idx="470">1.5920000000000001</cx:pt>
          <cx:pt idx="471">1.5820000000000001</cx:pt>
          <cx:pt idx="472">1.5900000000000001</cx:pt>
          <cx:pt idx="473">1.6439999999999999</cx:pt>
          <cx:pt idx="474">1.5489999999999999</cx:pt>
          <cx:pt idx="475">1.488</cx:pt>
          <cx:pt idx="476">1.532</cx:pt>
          <cx:pt idx="477">1.601</cx:pt>
          <cx:pt idx="478">1.5009999999999999</cx:pt>
          <cx:pt idx="479">1.573</cx:pt>
          <cx:pt idx="480">1.4330000000000001</cx:pt>
          <cx:pt idx="481">1.504</cx:pt>
          <cx:pt idx="482">1.4590000000000001</cx:pt>
          <cx:pt idx="483">1.583</cx:pt>
          <cx:pt idx="484">1.474</cx:pt>
          <cx:pt idx="485">1.4830000000000001</cx:pt>
          <cx:pt idx="486">1.52</cx:pt>
          <cx:pt idx="487">1.4710000000000001</cx:pt>
          <cx:pt idx="488">1.5589999999999999</cx:pt>
          <cx:pt idx="489">1.4890000000000001</cx:pt>
          <cx:pt idx="490">1.5249999999999999</cx:pt>
          <cx:pt idx="491">1.466</cx:pt>
          <cx:pt idx="492">1.252</cx:pt>
          <cx:pt idx="493">1.331</cx:pt>
          <cx:pt idx="494">1.4359999999999999</cx:pt>
          <cx:pt idx="495">1.4379999999999999</cx:pt>
          <cx:pt idx="496">1.474</cx:pt>
          <cx:pt idx="497">1.468</cx:pt>
          <cx:pt idx="498">1.268</cx:pt>
          <cx:pt idx="499">1.4590000000000001</cx:pt>
          <cx:pt idx="500">1.3029999999999999</cx:pt>
          <cx:pt idx="501">1.331</cx:pt>
          <cx:pt idx="502">1.4510000000000001</cx:pt>
          <cx:pt idx="503">1.258</cx:pt>
          <cx:pt idx="504">1.538</cx:pt>
          <cx:pt idx="505">1.4390000000000001</cx:pt>
          <cx:pt idx="506">1.492</cx:pt>
          <cx:pt idx="507">1.5369999999999999</cx:pt>
          <cx:pt idx="508">1.2310000000000001</cx:pt>
          <cx:pt idx="509">1.319</cx:pt>
          <cx:pt idx="510">1.448</cx:pt>
          <cx:pt idx="511">1.3660000000000001</cx:pt>
          <cx:pt idx="512">1.5840000000000001</cx:pt>
          <cx:pt idx="513">1.3009999999999999</cx:pt>
          <cx:pt idx="514">1.417</cx:pt>
          <cx:pt idx="515">1.5009999999999999</cx:pt>
          <cx:pt idx="516">1.3300000000000001</cx:pt>
          <cx:pt idx="517">1.101</cx:pt>
          <cx:pt idx="518">1.5269999999999999</cx:pt>
          <cx:pt idx="519">1.506</cx:pt>
          <cx:pt idx="520">1.2190000000000001</cx:pt>
          <cx:pt idx="521">1.454</cx:pt>
          <cx:pt idx="522">1.462</cx:pt>
          <cx:pt idx="523">1.387</cx:pt>
          <cx:pt idx="524">1.4930000000000001</cx:pt>
          <cx:pt idx="525">1.204</cx:pt>
          <cx:pt idx="526">1.2110000000000001</cx:pt>
          <cx:pt idx="527">1.4790000000000001</cx:pt>
          <cx:pt idx="528">1.516</cx:pt>
          <cx:pt idx="529">1.1910000000000001</cx:pt>
          <cx:pt idx="530">1.2230000000000001</cx:pt>
          <cx:pt idx="531">1.532</cx:pt>
          <cx:pt idx="532">1.522</cx:pt>
          <cx:pt idx="533">1.2490000000000001</cx:pt>
          <cx:pt idx="534">1.23</cx:pt>
          <cx:pt idx="535">1.3009999999999999</cx:pt>
          <cx:pt idx="536">1.5329999999999999</cx:pt>
          <cx:pt idx="537">1.401</cx:pt>
          <cx:pt idx="538">1.3500000000000001</cx:pt>
          <cx:pt idx="539">1.3120000000000001</cx:pt>
          <cx:pt idx="540">1.2050000000000001</cx:pt>
          <cx:pt idx="541">1.498</cx:pt>
          <cx:pt idx="542">1.3799999999999999</cx:pt>
          <cx:pt idx="543">0.81000000000000005</cx:pt>
          <cx:pt idx="544">1.29</cx:pt>
          <cx:pt idx="545">1.429</cx:pt>
          <cx:pt idx="546">1.369</cx:pt>
          <cx:pt idx="547">1.202</cx:pt>
          <cx:pt idx="548">1.179</cx:pt>
          <cx:pt idx="549">1.2789999999999999</cx:pt>
          <cx:pt idx="550">1.161</cx:pt>
          <cx:pt idx="551">1.4410000000000001</cx:pt>
          <cx:pt idx="552">1.1539999999999999</cx:pt>
          <cx:pt idx="553">0.79700000000000004</cx:pt>
          <cx:pt idx="554">1.1419999999999999</cx:pt>
          <cx:pt idx="555">1.161</cx:pt>
          <cx:pt idx="556">1.1659999999999999</cx:pt>
          <cx:pt idx="557">1.2390000000000001</cx:pt>
          <cx:pt idx="558">1.2649999999999999</cx:pt>
          <cx:pt idx="559">1.1719999999999999</cx:pt>
          <cx:pt idx="560">1.4159999999999999</cx:pt>
          <cx:pt idx="561">1.0780000000000001</cx:pt>
          <cx:pt idx="562">1.5169999999999999</cx:pt>
          <cx:pt idx="563">1.365</cx:pt>
          <cx:pt idx="564">1.2150000000000001</cx:pt>
          <cx:pt idx="565">1.335</cx:pt>
          <cx:pt idx="566">0.71199999999999997</cx:pt>
          <cx:pt idx="567">0.89100000000000001</cx:pt>
          <cx:pt idx="568">1.5149999999999999</cx:pt>
          <cx:pt idx="569">1.228</cx:pt>
          <cx:pt idx="570">1.4690000000000001</cx:pt>
          <cx:pt idx="571">1.1639999999999999</cx:pt>
          <cx:pt idx="572">1.2170000000000001</cx:pt>
          <cx:pt idx="573">1.4099999999999999</cx:pt>
          <cx:pt idx="574">0.77100000000000002</cx:pt>
          <cx:pt idx="575">0.872</cx:pt>
          <cx:pt idx="576">0.89600000000000002</cx:pt>
          <cx:pt idx="577">1.117</cx:pt>
          <cx:pt idx="578">1.034</cx:pt>
          <cx:pt idx="579">0.90600000000000003</cx:pt>
          <cx:pt idx="580">0.81699999999999995</cx:pt>
          <cx:pt idx="581">0.81299999999999994</cx:pt>
          <cx:pt idx="582">0.81100000000000005</cx:pt>
          <cx:pt idx="583">0.84999999999999998</cx:pt>
          <cx:pt idx="584">1.3140000000000001</cx:pt>
          <cx:pt idx="585">0.97099999999999997</cx:pt>
          <cx:pt idx="586">1.2330000000000001</cx:pt>
          <cx:pt idx="587">1.2809999999999999</cx:pt>
          <cx:pt idx="588">1.0880000000000001</cx:pt>
          <cx:pt idx="589">1.097</cx:pt>
          <cx:pt idx="590">1.0249999999999999</cx:pt>
          <cx:pt idx="591">0.90200000000000002</cx:pt>
          <cx:pt idx="592">1.048</cx:pt>
          <cx:pt idx="593">1.0469999999999999</cx:pt>
          <cx:pt idx="594">1.2450000000000001</cx:pt>
          <cx:pt idx="595">0.94999999999999996</cx:pt>
          <cx:pt idx="596">0.59199999999999997</cx:pt>
          <cx:pt idx="597">0.98999999999999999</cx:pt>
          <cx:pt idx="598">1.1739999999999999</cx:pt>
          <cx:pt idx="599">0.90700000000000003</cx:pt>
          <cx:pt idx="600">1.1359999999999999</cx:pt>
          <cx:pt idx="601">0.747</cx:pt>
          <cx:pt idx="602">0.86699999999999999</cx:pt>
          <cx:pt idx="603">1.0900000000000001</cx:pt>
          <cx:pt idx="604">0.372</cx:pt>
          <cx:pt idx="605">1.24</cx:pt>
          <cx:pt idx="606">1.413</cx:pt>
          <cx:pt idx="607">0.47399999999999998</cx:pt>
          <cx:pt idx="608">0.79200000000000004</cx:pt>
          <cx:pt idx="609">1.2150000000000001</cx:pt>
          <cx:pt idx="610">1.125</cx:pt>
          <cx:pt idx="611">0.90800000000000003</cx:pt>
          <cx:pt idx="612">1.0940000000000001</cx:pt>
          <cx:pt idx="613">0.53700000000000003</cx:pt>
          <cx:pt idx="614">1.1739999999999999</cx:pt>
          <cx:pt idx="615">0.54100000000000004</cx:pt>
          <cx:pt idx="616">0.71399999999999997</cx:pt>
          <cx:pt idx="617">0.85799999999999998</cx:pt>
          <cx:pt idx="618">0.38200000000000001</cx:pt>
          <cx:pt idx="619">0.89600000000000002</cx:pt>
          <cx:pt idx="620">1.073</cx:pt>
          <cx:pt idx="621">0.99099999999999999</cx:pt>
          <cx:pt idx="622">0.60799999999999998</cx:pt>
          <cx:pt idx="623">0</cx:pt>
          <cx:pt idx="624">0.627</cx:pt>
          <cx:pt idx="625">1.587</cx:pt>
          <cx:pt idx="626">1.573</cx:pt>
          <cx:pt idx="627">1.5820000000000001</cx:pt>
          <cx:pt idx="628">1.6240000000000001</cx:pt>
          <cx:pt idx="629">1.522</cx:pt>
          <cx:pt idx="630">1.526</cx:pt>
          <cx:pt idx="631">1.4870000000000001</cx:pt>
          <cx:pt idx="632">1.5569999999999999</cx:pt>
          <cx:pt idx="633">1.5049999999999999</cx:pt>
          <cx:pt idx="634">1.4750000000000001</cx:pt>
          <cx:pt idx="635">1.548</cx:pt>
          <cx:pt idx="636">1.4410000000000001</cx:pt>
          <cx:pt idx="637">1.4550000000000001</cx:pt>
          <cx:pt idx="638">1.4790000000000001</cx:pt>
          <cx:pt idx="639">1.538</cx:pt>
          <cx:pt idx="640">1.5529999999999999</cx:pt>
          <cx:pt idx="641">1.454</cx:pt>
          <cx:pt idx="642">1.504</cx:pt>
          <cx:pt idx="643">1.4570000000000001</cx:pt>
          <cx:pt idx="644">1.4870000000000001</cx:pt>
          <cx:pt idx="645">1.3100000000000001</cx:pt>
          <cx:pt idx="646">1.52</cx:pt>
          <cx:pt idx="647">1.323</cx:pt>
          <cx:pt idx="648">1.472</cx:pt>
          <cx:pt idx="649">1.4299999999999999</cx:pt>
          <cx:pt idx="650">1.369</cx:pt>
          <cx:pt idx="651">1.2689999999999999</cx:pt>
          <cx:pt idx="652">1.357</cx:pt>
          <cx:pt idx="653">1.3129999999999999</cx:pt>
          <cx:pt idx="654">1.484</cx:pt>
          <cx:pt idx="655">1.4419999999999999</cx:pt>
          <cx:pt idx="656">1.4390000000000001</cx:pt>
          <cx:pt idx="657">1.4650000000000001</cx:pt>
          <cx:pt idx="658">1.4630000000000001</cx:pt>
          <cx:pt idx="659">1.242</cx:pt>
          <cx:pt idx="660">1.488</cx:pt>
          <cx:pt idx="661">1.3680000000000001</cx:pt>
          <cx:pt idx="662">1.504</cx:pt>
          <cx:pt idx="663">1.4770000000000001</cx:pt>
          <cx:pt idx="664">1.4379999999999999</cx:pt>
          <cx:pt idx="665">1.5289999999999999</cx:pt>
          <cx:pt idx="666">1.5149999999999999</cx:pt>
          <cx:pt idx="667">1.4099999999999999</cx:pt>
          <cx:pt idx="668">1.5229999999999999</cx:pt>
          <cx:pt idx="669">1.325</cx:pt>
          <cx:pt idx="670">1.232</cx:pt>
          <cx:pt idx="671">1.4319999999999999</cx:pt>
          <cx:pt idx="672">1.232</cx:pt>
          <cx:pt idx="673">1.2230000000000001</cx:pt>
          <cx:pt idx="674">1.3120000000000001</cx:pt>
          <cx:pt idx="675">1.319</cx:pt>
          <cx:pt idx="676">1.409</cx:pt>
          <cx:pt idx="677">1.4650000000000001</cx:pt>
          <cx:pt idx="678">1.2190000000000001</cx:pt>
          <cx:pt idx="679">1.528</cx:pt>
          <cx:pt idx="680">1.478</cx:pt>
          <cx:pt idx="681">1.4019999999999999</cx:pt>
          <cx:pt idx="682">1.419</cx:pt>
          <cx:pt idx="683">1.236</cx:pt>
          <cx:pt idx="684">1.508</cx:pt>
          <cx:pt idx="685">1.2090000000000001</cx:pt>
          <cx:pt idx="686">1.4099999999999999</cx:pt>
          <cx:pt idx="687">1.4750000000000001</cx:pt>
          <cx:pt idx="688">1.252</cx:pt>
          <cx:pt idx="689">1.274</cx:pt>
          <cx:pt idx="690">1.431</cx:pt>
          <cx:pt idx="691">0.88600000000000001</cx:pt>
          <cx:pt idx="692">1.452</cx:pt>
          <cx:pt idx="693">1.2929999999999999</cx:pt>
          <cx:pt idx="694">1.383</cx:pt>
          <cx:pt idx="695">1.3280000000000001</cx:pt>
          <cx:pt idx="696">1.3029999999999999</cx:pt>
          <cx:pt idx="697">1.361</cx:pt>
          <cx:pt idx="698">1.0980000000000001</cx:pt>
          <cx:pt idx="699">1.266</cx:pt>
          <cx:pt idx="700">1.2769999999999999</cx:pt>
          <cx:pt idx="701">1.401</cx:pt>
          <cx:pt idx="702">1.212</cx:pt>
          <cx:pt idx="703">1.3600000000000001</cx:pt>
          <cx:pt idx="704">1.171</cx:pt>
          <cx:pt idx="705">1.4650000000000001</cx:pt>
          <cx:pt idx="706">1.1559999999999999</cx:pt>
          <cx:pt idx="707">1.5309999999999999</cx:pt>
          <cx:pt idx="708">1.294</cx:pt>
          <cx:pt idx="709">1.111</cx:pt>
          <cx:pt idx="710">1.4379999999999999</cx:pt>
          <cx:pt idx="711">1.538</cx:pt>
          <cx:pt idx="712">1.1599999999999999</cx:pt>
          <cx:pt idx="713">0.78200000000000003</cx:pt>
          <cx:pt idx="714">1.147</cx:pt>
          <cx:pt idx="715">1.224</cx:pt>
          <cx:pt idx="716">1.2030000000000001</cx:pt>
          <cx:pt idx="717">1.125</cx:pt>
          <cx:pt idx="718">1.3460000000000001</cx:pt>
          <cx:pt idx="719">1.321</cx:pt>
          <cx:pt idx="720">0.91000000000000003</cx:pt>
          <cx:pt idx="721">1.5129999999999999</cx:pt>
          <cx:pt idx="722">0.86799999999999999</cx:pt>
          <cx:pt idx="723">0.80800000000000005</cx:pt>
          <cx:pt idx="724">1.226</cx:pt>
          <cx:pt idx="725">1.2250000000000001</cx:pt>
          <cx:pt idx="726">0.437</cx:pt>
          <cx:pt idx="727">0.79900000000000004</cx:pt>
          <cx:pt idx="728">1.1830000000000001</cx:pt>
          <cx:pt idx="729">1.03</cx:pt>
          <cx:pt idx="730">1.351</cx:pt>
          <cx:pt idx="731">0.84799999999999998</cx:pt>
          <cx:pt idx="732">1.427</cx:pt>
          <cx:pt idx="733">1.1220000000000001</cx:pt>
          <cx:pt idx="734">1.2470000000000001</cx:pt>
          <cx:pt idx="735">1.1339999999999999</cx:pt>
          <cx:pt idx="736">0.69799999999999995</cx:pt>
          <cx:pt idx="737">1.3129999999999999</cx:pt>
          <cx:pt idx="738">0.77400000000000002</cx:pt>
          <cx:pt idx="739">1.056</cx:pt>
          <cx:pt idx="740">1.0549999999999999</cx:pt>
          <cx:pt idx="741">0.84199999999999997</cx:pt>
          <cx:pt idx="742">0.82899999999999996</cx:pt>
          <cx:pt idx="743">0.66600000000000004</cx:pt>
          <cx:pt idx="744">0.93899999999999995</cx:pt>
          <cx:pt idx="745">0.98299999999999998</cx:pt>
          <cx:pt idx="746">1.167</cx:pt>
          <cx:pt idx="747">0.98599999999999999</cx:pt>
          <cx:pt idx="748">1</cx:pt>
          <cx:pt idx="749">0.92800000000000005</cx:pt>
          <cx:pt idx="750">0.97999999999999998</cx:pt>
          <cx:pt idx="751">1.125</cx:pt>
          <cx:pt idx="752">1.105</cx:pt>
          <cx:pt idx="753">0.84099999999999997</cx:pt>
          <cx:pt idx="754">1.2649999999999999</cx:pt>
          <cx:pt idx="755">1.181</cx:pt>
          <cx:pt idx="756">0.76600000000000001</cx:pt>
          <cx:pt idx="757">1.3899999999999999</cx:pt>
          <cx:pt idx="758">1.0329999999999999</cx:pt>
          <cx:pt idx="759">1.149</cx:pt>
          <cx:pt idx="760">1.069</cx:pt>
          <cx:pt idx="761">1.0389999999999999</cx:pt>
          <cx:pt idx="762">1.0580000000000001</cx:pt>
          <cx:pt idx="763">0.57199999999999995</cx:pt>
          <cx:pt idx="764">0.76500000000000001</cx:pt>
          <cx:pt idx="765">0.92200000000000004</cx:pt>
          <cx:pt idx="766">0.75700000000000001</cx:pt>
          <cx:pt idx="767">0.91600000000000004</cx:pt>
          <cx:pt idx="768">1.169</cx:pt>
          <cx:pt idx="769">0.44700000000000001</cx:pt>
          <cx:pt idx="770">1.1140000000000001</cx:pt>
          <cx:pt idx="771">0.68799999999999994</cx:pt>
          <cx:pt idx="772">1.145</cx:pt>
          <cx:pt idx="773">0.378</cx:pt>
          <cx:pt idx="774">0.56000000000000005</cx:pt>
          <cx:pt idx="775">1.163</cx:pt>
          <cx:pt idx="776">0.71099999999999997</cx:pt>
          <cx:pt idx="777">0.88500000000000001</cx:pt>
          <cx:pt idx="778">0.51700000000000002</cx:pt>
          <cx:pt idx="779">0</cx:pt>
          <cx:pt idx="780">0.57499999999999996</cx:pt>
          <cx:pt idx="781">1.1060000000000001</cx:pt>
          <cx:pt idx="782">1.1080000000000001</cx:pt>
          <cx:pt idx="783">1.079</cx:pt>
          <cx:pt idx="784">1.1719999999999999</cx:pt>
          <cx:pt idx="785">1.079</cx:pt>
          <cx:pt idx="786">1.1080000000000001</cx:pt>
          <cx:pt idx="787">1.0620000000000001</cx:pt>
          <cx:pt idx="788">1.0029999999999999</cx:pt>
          <cx:pt idx="789">1.0940000000000001</cx:pt>
          <cx:pt idx="790">1.0620000000000001</cx:pt>
          <cx:pt idx="791">1.0760000000000001</cx:pt>
          <cx:pt idx="792">1.0740000000000001</cx:pt>
          <cx:pt idx="793">0.99299999999999999</cx:pt>
          <cx:pt idx="794">1.044</cx:pt>
          <cx:pt idx="795">1.0920000000000001</cx:pt>
          <cx:pt idx="796">0.96599999999999997</cx:pt>
          <cx:pt idx="797">1.0620000000000001</cx:pt>
          <cx:pt idx="798">1.0900000000000001</cx:pt>
          <cx:pt idx="799">1.03</cx:pt>
          <cx:pt idx="800">0.998</cx:pt>
          <cx:pt idx="801">1.081</cx:pt>
          <cx:pt idx="802">0.89900000000000002</cx:pt>
          <cx:pt idx="803">1.0549999999999999</cx:pt>
          <cx:pt idx="804">0.98199999999999998</cx:pt>
          <cx:pt idx="805">0.85999999999999999</cx:pt>
          <cx:pt idx="806">0.96399999999999997</cx:pt>
          <cx:pt idx="807">1.0569999999999999</cx:pt>
          <cx:pt idx="808">0.93999999999999995</cx:pt>
          <cx:pt idx="809">1.093</cx:pt>
          <cx:pt idx="810">0.79000000000000004</cx:pt>
          <cx:pt idx="811">1.042</cx:pt>
          <cx:pt idx="812">1.0189999999999999</cx:pt>
          <cx:pt idx="813">0.80700000000000005</cx:pt>
          <cx:pt idx="814">1.0660000000000001</cx:pt>
          <cx:pt idx="815">0.94399999999999995</cx:pt>
          <cx:pt idx="816">0.82999999999999996</cx:pt>
          <cx:pt idx="817">0.93200000000000005</cx:pt>
          <cx:pt idx="818">1.0649999999999999</cx:pt>
          <cx:pt idx="819">0.76500000000000001</cx:pt>
          <cx:pt idx="820">1.079</cx:pt>
          <cx:pt idx="821">0.97599999999999998</cx:pt>
          <cx:pt idx="822">1.0269999999999999</cx:pt>
          <cx:pt idx="823">0.94599999999999995</cx:pt>
          <cx:pt idx="824">0.98199999999999998</cx:pt>
          <cx:pt idx="825">1.103</cx:pt>
          <cx:pt idx="826">0.83199999999999996</cx:pt>
          <cx:pt idx="827">0.85699999999999998</cx:pt>
          <cx:pt idx="828">0.92400000000000004</cx:pt>
          <cx:pt idx="829">0.67500000000000004</cx:pt>
          <cx:pt idx="830">0.996</cx:pt>
          <cx:pt idx="831">1.0469999999999999</cx:pt>
          <cx:pt idx="832">0.86599999999999999</cx:pt>
          <cx:pt idx="833">1.083</cx:pt>
          <cx:pt idx="834">0.95699999999999996</cx:pt>
          <cx:pt idx="835">0.90400000000000003</cx:pt>
          <cx:pt idx="836">0.94899999999999995</cx:pt>
          <cx:pt idx="837">0.97999999999999998</cx:pt>
          <cx:pt idx="838">0.93899999999999995</cx:pt>
          <cx:pt idx="839">0.78700000000000003</cx:pt>
          <cx:pt idx="840">1.0389999999999999</cx:pt>
          <cx:pt idx="841">0.82799999999999996</cx:pt>
          <cx:pt idx="842">0.75800000000000001</cx:pt>
          <cx:pt idx="843">0.83299999999999996</cx:pt>
          <cx:pt idx="844">0.91900000000000004</cx:pt>
          <cx:pt idx="845">0.88800000000000001</cx:pt>
          <cx:pt idx="846">0.80600000000000005</cx:pt>
          <cx:pt idx="847">0.97099999999999997</cx:pt>
          <cx:pt idx="848">0.81100000000000005</cx:pt>
          <cx:pt idx="849">0.78200000000000003</cx:pt>
          <cx:pt idx="850">1.0649999999999999</cx:pt>
          <cx:pt idx="851">0.96999999999999997</cx:pt>
          <cx:pt idx="852">0.89100000000000001</cx:pt>
          <cx:pt idx="853">0.879</cx:pt>
          <cx:pt idx="854">0.80600000000000005</cx:pt>
          <cx:pt idx="855">1.0069999999999999</cx:pt>
          <cx:pt idx="856">0.99199999999999999</cx:pt>
          <cx:pt idx="857">0.84099999999999997</cx:pt>
          <cx:pt idx="858">0.89500000000000002</cx:pt>
          <cx:pt idx="859">0.873</cx:pt>
          <cx:pt idx="860">0.82099999999999995</cx:pt>
          <cx:pt idx="861">0.79700000000000004</cx:pt>
          <cx:pt idx="862">0.78600000000000003</cx:pt>
          <cx:pt idx="863">0.39200000000000002</cx:pt>
          <cx:pt idx="864">0.78500000000000003</cx:pt>
          <cx:pt idx="865">0.40899999999999997</cx:pt>
          <cx:pt idx="866">0.75800000000000001</cx:pt>
          <cx:pt idx="867">0.70199999999999996</cx:pt>
          <cx:pt idx="868">1.0549999999999999</cx:pt>
          <cx:pt idx="869">1.0149999999999999</cx:pt>
          <cx:pt idx="870">0.84099999999999997</cx:pt>
          <cx:pt idx="871">0.55600000000000005</cx:pt>
          <cx:pt idx="872">0.55800000000000005</cx:pt>
          <cx:pt idx="873">0.52900000000000003</cx:pt>
          <cx:pt idx="874">0.77200000000000002</cx:pt>
          <cx:pt idx="875">0.59499999999999997</cx:pt>
          <cx:pt idx="876">0.40200000000000002</cx:pt>
          <cx:pt idx="877">1.1719999999999999</cx:pt>
          <cx:pt idx="878">0.51100000000000001</cx:pt>
          <cx:pt idx="879">0.058000000000000003</cx:pt>
          <cx:pt idx="880">0.59799999999999998</cx:pt>
          <cx:pt idx="881">0.52000000000000002</cx:pt>
          <cx:pt idx="882">0.39900000000000002</cx:pt>
          <cx:pt idx="883">0.89500000000000002</cx:pt>
          <cx:pt idx="884">0.80900000000000005</cx:pt>
          <cx:pt idx="885">0.42299999999999999</cx:pt>
          <cx:pt idx="886">0.219</cx:pt>
          <cx:pt idx="887">0.89700000000000002</cx:pt>
          <cx:pt idx="888">0.46999999999999997</cx:pt>
          <cx:pt idx="889">0.76500000000000001</cx:pt>
          <cx:pt idx="890">0.95799999999999996</cx:pt>
          <cx:pt idx="891">0.63800000000000001</cx:pt>
          <cx:pt idx="892">0.70699999999999996</cx:pt>
          <cx:pt idx="893">0.47199999999999998</cx:pt>
          <cx:pt idx="894">0.68000000000000005</cx:pt>
          <cx:pt idx="895">0.63400000000000001</cx:pt>
          <cx:pt idx="896">0.625</cx:pt>
          <cx:pt idx="897">0.58999999999999997</cx:pt>
          <cx:pt idx="898">0.55700000000000005</cx:pt>
          <cx:pt idx="899">0.71799999999999997</cx:pt>
          <cx:pt idx="900">0.57999999999999996</cx:pt>
          <cx:pt idx="901">0.50800000000000001</cx:pt>
          <cx:pt idx="902">0.51500000000000001</cx:pt>
          <cx:pt idx="903">0.86799999999999999</cx:pt>
          <cx:pt idx="904">0.80100000000000005</cx:pt>
          <cx:pt idx="905">0.81899999999999995</cx:pt>
          <cx:pt idx="906">0.71299999999999997</cx:pt>
          <cx:pt idx="907">0.68500000000000005</cx:pt>
          <cx:pt idx="908">0.35299999999999998</cx:pt>
          <cx:pt idx="909">0.81999999999999995</cx:pt>
          <cx:pt idx="910">0.69299999999999995</cx:pt>
          <cx:pt idx="911">0.36699999999999999</cx:pt>
          <cx:pt idx="912">0.64700000000000002</cx:pt>
          <cx:pt idx="913">0.67900000000000005</cx:pt>
          <cx:pt idx="914">0.749</cx:pt>
          <cx:pt idx="915">0.503</cx:pt>
          <cx:pt idx="916">0.23899999999999999</cx:pt>
          <cx:pt idx="917">0.55200000000000005</cx:pt>
          <cx:pt idx="918">0.377</cx:pt>
          <cx:pt idx="919">0.316</cx:pt>
          <cx:pt idx="920">0.062</cx:pt>
          <cx:pt idx="921">0.83099999999999996</cx:pt>
          <cx:pt idx="922">0.54000000000000004</cx:pt>
          <cx:pt idx="923">0.17299999999999999</cx:pt>
          <cx:pt idx="924">0.16800000000000001</cx:pt>
          <cx:pt idx="925">0.73099999999999998</cx:pt>
          <cx:pt idx="926">0.72399999999999998</cx:pt>
          <cx:pt idx="927">0.20200000000000001</cx:pt>
          <cx:pt idx="928">0.64900000000000002</cx:pt>
          <cx:pt idx="929">0</cx:pt>
        </cx:lvl>
      </cx:numDim>
    </cx:data>
    <cx:data id="2">
      <cx:numDim type="val">
        <cx:f>'Combined Dataset'!$G$2:$G$931</cx:f>
        <cx:lvl ptCount="930" formatCode="General">
          <cx:pt idx="0">0.94142999999999999</cx:pt>
          <cx:pt idx="1">0.94784000000000002</cx:pt>
          <cx:pt idx="2">0.87463999999999997</cx:pt>
          <cx:pt idx="3">0.88521000000000005</cx:pt>
          <cx:pt idx="4">0.90563000000000005</cx:pt>
          <cx:pt idx="5">0.88910999999999996</cx:pt>
          <cx:pt idx="6">0.89283999999999997</cx:pt>
          <cx:pt idx="7">0.91086999999999996</cx:pt>
          <cx:pt idx="8">0.90837000000000001</cx:pt>
          <cx:pt idx="9">0.93156000000000005</cx:pt>
          <cx:pt idx="10">0.91386999999999996</cx:pt>
          <cx:pt idx="11">0.86026999999999998</cx:pt>
          <cx:pt idx="12">0.89041999999999999</cx:pt>
          <cx:pt idx="13">0.81444000000000005</cx:pt>
          <cx:pt idx="14">0.86178999999999994</cx:pt>
          <cx:pt idx="15">0.69701999999999997</cx:pt>
          <cx:pt idx="16">0.91893999999999998</cx:pt>
          <cx:pt idx="17">0.89532999999999996</cx:pt>
          <cx:pt idx="18">0.89666999999999997</cx:pt>
          <cx:pt idx="19">0.80925000000000002</cx:pt>
          <cx:pt idx="20">0.90942999999999996</cx:pt>
          <cx:pt idx="21">0.76275999999999999</cx:pt>
          <cx:pt idx="22">0.72052000000000005</cx:pt>
          <cx:pt idx="23">1.02525</cx:pt>
          <cx:pt idx="24">0.79661000000000004</cx:pt>
          <cx:pt idx="25">0.89185999999999999</cx:pt>
          <cx:pt idx="26">0.85857000000000006</cx:pt>
          <cx:pt idx="27">0.79732999999999998</cx:pt>
          <cx:pt idx="28">0.94579000000000002</cx:pt>
          <cx:pt idx="29">0.78722999999999999</cx:pt>
          <cx:pt idx="30">0.84482999999999997</cx:pt>
          <cx:pt idx="31">0.81159999999999999</cx:pt>
          <cx:pt idx="32">0.69077</cx:pt>
          <cx:pt idx="33">0.73850000000000005</cx:pt>
          <cx:pt idx="34">0.72024999999999995</cx:pt>
          <cx:pt idx="35">0.95562000000000002</cx:pt>
          <cx:pt idx="36">0.88721000000000005</cx:pt>
          <cx:pt idx="37">0.87529999999999997</cx:pt>
          <cx:pt idx="38">0.72492000000000001</cx:pt>
          <cx:pt idx="39">0.60819999999999996</cx:pt>
          <cx:pt idx="40">0.61482999999999999</cx:pt>
          <cx:pt idx="41">0.67737000000000003</cx:pt>
          <cx:pt idx="42">0.64424999999999999</cx:pt>
          <cx:pt idx="43">0.59772000000000003</cx:pt>
          <cx:pt idx="44">0.78902000000000005</cx:pt>
          <cx:pt idx="45">0.99111000000000005</cx:pt>
          <cx:pt idx="46">0.96538000000000002</cx:pt>
          <cx:pt idx="47">0.79074999999999995</cx:pt>
          <cx:pt idx="48">0.74716000000000005</cx:pt>
          <cx:pt idx="49">0.95445999999999998</cx:pt>
          <cx:pt idx="50">0.53920000000000001</cx:pt>
          <cx:pt idx="51">0.61826000000000003</cx:pt>
          <cx:pt idx="52">0.66098000000000001</cx:pt>
          <cx:pt idx="53">0.64368000000000003</cx:pt>
          <cx:pt idx="54">0.87336999999999998</cx:pt>
          <cx:pt idx="55">0.73128000000000004</cx:pt>
          <cx:pt idx="56">0.74314000000000002</cx:pt>
          <cx:pt idx="57">0.73016999999999999</cx:pt>
          <cx:pt idx="58">0.73607999999999996</cx:pt>
          <cx:pt idx="59">0.77903</cx:pt>
          <cx:pt idx="60">0.72394000000000003</cx:pt>
          <cx:pt idx="61">0.78805000000000003</cx:pt>
          <cx:pt idx="62">0.70379999999999998</cx:pt>
          <cx:pt idx="63">0.66925999999999997</cx:pt>
          <cx:pt idx="64">0.68740999999999997</cx:pt>
          <cx:pt idx="65">0.92356000000000005</cx:pt>
          <cx:pt idx="66">0.92356000000000005</cx:pt>
          <cx:pt idx="67">0.61765999999999999</cx:pt>
          <cx:pt idx="68">0.63131999999999999</cx:pt>
          <cx:pt idx="69">0.53886000000000001</cx:pt>
          <cx:pt idx="70">0.70950000000000002</cx:pt>
          <cx:pt idx="71">1.01328</cx:pt>
          <cx:pt idx="72">0.77361000000000002</cx:pt>
          <cx:pt idx="73">0.63793</cx:pt>
          <cx:pt idx="74">0.74675999999999998</cx:pt>
          <cx:pt idx="75">0.73172000000000004</cx:pt>
          <cx:pt idx="76">0.65088000000000001</cx:pt>
          <cx:pt idx="77">0.16006999999999999</cx:pt>
          <cx:pt idx="78">0.57406999999999997</cx:pt>
          <cx:pt idx="79">0.64044999999999996</cx:pt>
          <cx:pt idx="80">0.51466000000000001</cx:pt>
          <cx:pt idx="81">0.69638999999999995</cx:pt>
          <cx:pt idx="82">0.72521000000000002</cx:pt>
          <cx:pt idx="83">0.81657999999999997</cx:pt>
          <cx:pt idx="84">0.29924000000000001</cx:pt>
          <cx:pt idx="85">0.76890000000000003</cx:pt>
          <cx:pt idx="86">0.74836000000000003</cx:pt>
          <cx:pt idx="87">0.87519000000000002</cx:pt>
          <cx:pt idx="88">0.72436999999999996</cx:pt>
          <cx:pt idx="89">0.58113999999999999</cx:pt>
          <cx:pt idx="90">0.43873000000000001</cx:pt>
          <cx:pt idx="91">0.60953999999999997</cx:pt>
          <cx:pt idx="92">0.73545000000000005</cx:pt>
          <cx:pt idx="93">0.091310000000000002</cx:pt>
          <cx:pt idx="94">0.81325000000000003</cx:pt>
          <cx:pt idx="95">0.79081000000000001</cx:pt>
          <cx:pt idx="96">0.076119999999999993</cx:pt>
          <cx:pt idx="97">0.66825000000000001</cx:pt>
          <cx:pt idx="98">0.54908999999999997</cx:pt>
          <cx:pt idx="99">0.60267999999999999</cx:pt>
          <cx:pt idx="100">0.075660000000000005</cx:pt>
          <cx:pt idx="101">0.88212999999999997</cx:pt>
          <cx:pt idx="102">0.83947000000000005</cx:pt>
          <cx:pt idx="103">0.75905</cx:pt>
          <cx:pt idx="104">0.69510000000000005</cx:pt>
          <cx:pt idx="105">0.57379000000000002</cx:pt>
          <cx:pt idx="106">0.73792999999999997</cx:pt>
          <cx:pt idx="107">0.66015000000000001</cx:pt>
          <cx:pt idx="108">0.60163999999999995</cx:pt>
          <cx:pt idx="109">0.69804999999999995</cx:pt>
          <cx:pt idx="110">0.67390000000000005</cx:pt>
          <cx:pt idx="111">0.60236999999999996</cx:pt>
          <cx:pt idx="112">0.27688000000000001</cx:pt>
          <cx:pt idx="113">0.40132000000000001</cx:pt>
          <cx:pt idx="114">0.33474999999999999</cx:pt>
          <cx:pt idx="115">0.34200999999999998</cx:pt>
          <cx:pt idx="116">0.51529000000000003</cx:pt>
          <cx:pt idx="117">0.36878</cx:pt>
          <cx:pt idx="118">0.38846999999999998</cx:pt>
          <cx:pt idx="119">0.098059999999999994</cx:pt>
          <cx:pt idx="120">0.56874000000000002</cx:pt>
          <cx:pt idx="121">0.44055</cx:pt>
          <cx:pt idx="122">0</cx:pt>
          <cx:pt idx="123">0.35874</cx:pt>
          <cx:pt idx="124">0.41435</cx:pt>
          <cx:pt idx="125">0.36291000000000001</cx:pt>
          <cx:pt idx="126">0.72989999999999999</cx:pt>
          <cx:pt idx="127">0.047759999999999997</cx:pt>
          <cx:pt idx="128">0.48246</cx:pt>
          <cx:pt idx="129">0.72926000000000002</cx:pt>
          <cx:pt idx="130">0.22561999999999999</cx:pt>
          <cx:pt idx="131">0.70806000000000002</cx:pt>
          <cx:pt idx="132">0.23402000000000001</cx:pt>
          <cx:pt idx="133">0.76649</cx:pt>
          <cx:pt idx="134">0.61712</cx:pt>
          <cx:pt idx="135">0.40064</cx:pt>
          <cx:pt idx="136">0.16683000000000001</cx:pt>
          <cx:pt idx="137">0.20583000000000001</cx:pt>
          <cx:pt idx="138">0.31051000000000001</cx:pt>
          <cx:pt idx="139">0.36314999999999997</cx:pt>
          <cx:pt idx="140">0.33861000000000002</cx:pt>
          <cx:pt idx="141">0.43540000000000001</cx:pt>
          <cx:pt idx="142">0.43371999999999999</cx:pt>
          <cx:pt idx="143">0.29707</cx:pt>
          <cx:pt idx="144">0.61114000000000002</cx:pt>
          <cx:pt idx="145">0.38214999999999999</cx:pt>
          <cx:pt idx="146">0.46721000000000001</cx:pt>
          <cx:pt idx="147">0.066989999999999994</cx:pt>
          <cx:pt idx="148">0.15010000000000001</cx:pt>
          <cx:pt idx="149">0.24009</cx:pt>
          <cx:pt idx="150">0.15185000000000001</cx:pt>
          <cx:pt idx="151">0.27124999999999999</cx:pt>
          <cx:pt idx="152">0.30335000000000001</cx:pt>
          <cx:pt idx="153">0.42864000000000002</cx:pt>
          <cx:pt idx="154">0.31909999999999999</cx:pt>
          <cx:pt idx="155">0.72192999999999996</cx:pt>
          <cx:pt idx="156">0.22395999999999999</cx:pt>
          <cx:pt idx="157">0.28443000000000002</cx:pt>
          <cx:pt idx="158">0.79503999999999997</cx:pt>
          <cx:pt idx="159">0.86302999999999996</cx:pt>
          <cx:pt idx="160">0.86733000000000005</cx:pt>
          <cx:pt idx="161">0.79579</cx:pt>
          <cx:pt idx="162">0.81091000000000002</cx:pt>
          <cx:pt idx="163">0.8276</cx:pt>
          <cx:pt idx="164">0.81230999999999998</cx:pt>
          <cx:pt idx="165">0.83096000000000003</cx:pt>
          <cx:pt idx="166">0.85119999999999996</cx:pt>
          <cx:pt idx="167">0.83121</cx:pt>
          <cx:pt idx="168">0.84916999999999998</cx:pt>
          <cx:pt idx="169">0.80564999999999998</cx:pt>
          <cx:pt idx="170">0.77900000000000003</cx:pt>
          <cx:pt idx="171">0.76146000000000003</cx:pt>
          <cx:pt idx="172">0.77758000000000005</cx:pt>
          <cx:pt idx="173">0.81486999999999998</cx:pt>
          <cx:pt idx="174">0.61414999999999997</cx:pt>
          <cx:pt idx="175">0.81959000000000004</cx:pt>
          <cx:pt idx="176">0.81455</cx:pt>
          <cx:pt idx="177">0.84541999999999995</cx:pt>
          <cx:pt idx="178">0.71143000000000001</cx:pt>
          <cx:pt idx="179">0.94718999999999998</cx:pt>
          <cx:pt idx="180">0.80991000000000002</cx:pt>
          <cx:pt idx="181">0.81882999999999995</cx:pt>
          <cx:pt idx="182">0.70835000000000004</cx:pt>
          <cx:pt idx="183">0.69711000000000001</cx:pt>
          <cx:pt idx="184">0.76375999999999999</cx:pt>
          <cx:pt idx="185">0.72992999999999997</cx:pt>
          <cx:pt idx="186">0.72182999999999997</cx:pt>
          <cx:pt idx="187">0.80315000000000003</cx:pt>
          <cx:pt idx="188">0.59658999999999995</cx:pt>
          <cx:pt idx="189">0.83794999999999997</cx:pt>
          <cx:pt idx="190">0.64915</cx:pt>
          <cx:pt idx="191">0.59267000000000003</cx:pt>
          <cx:pt idx="192">0.79564999999999997</cx:pt>
          <cx:pt idx="193">0.71723000000000003</cx:pt>
          <cx:pt idx="194">0.87895999999999996</cx:pt>
          <cx:pt idx="195">0.61804000000000003</cx:pt>
          <cx:pt idx="196">0.54039000000000004</cx:pt>
          <cx:pt idx="197">0.50932999999999995</cx:pt>
          <cx:pt idx="198">0.63568999999999998</cx:pt>
          <cx:pt idx="199">0.65695999999999999</cx:pt>
          <cx:pt idx="200">0.52607999999999999</cx:pt>
          <cx:pt idx="201">0.61904000000000003</cx:pt>
          <cx:pt idx="202">0.70367000000000002</cx:pt>
          <cx:pt idx="203">0.59599999999999997</cx:pt>
          <cx:pt idx="204">0.62365999999999999</cx:pt>
          <cx:pt idx="205">0.65212999999999999</cx:pt>
          <cx:pt idx="206">0.50163000000000002</cx:pt>
          <cx:pt idx="207">0.85102</cx:pt>
          <cx:pt idx="208">0.68613000000000002</cx:pt>
          <cx:pt idx="209">0.45568999999999998</cx:pt>
          <cx:pt idx="210">0.91491</cx:pt>
          <cx:pt idx="211">0.57386000000000004</cx:pt>
          <cx:pt idx="212">0.52309000000000005</cx:pt>
          <cx:pt idx="213">0.58991000000000005</cx:pt>
          <cx:pt idx="214">0.69057999999999997</cx:pt>
          <cx:pt idx="215">0.88644999999999996</cx:pt>
          <cx:pt idx="216">0.46970000000000001</cx:pt>
          <cx:pt idx="217">0.64673999999999998</cx:pt>
          <cx:pt idx="218">0.63104000000000005</cx:pt>
          <cx:pt idx="219">0.84141999999999995</cx:pt>
          <cx:pt idx="220">0.79151000000000005</cx:pt>
          <cx:pt idx="221">0.62994000000000006</cx:pt>
          <cx:pt idx="222">0.44006000000000001</cx:pt>
          <cx:pt idx="223">0.66188999999999998</cx:pt>
          <cx:pt idx="224">0.52303999999999995</cx:pt>
          <cx:pt idx="225">0.63951999999999998</cx:pt>
          <cx:pt idx="226">0.8488</cx:pt>
          <cx:pt idx="227">0.58294999999999997</cx:pt>
          <cx:pt idx="228">0.67601999999999995</cx:pt>
          <cx:pt idx="229">0.68098000000000003</cx:pt>
          <cx:pt idx="230">0.59469000000000005</cx:pt>
          <cx:pt idx="231">0.70523999999999998</cx:pt>
          <cx:pt idx="232">0.95277000000000001</cx:pt>
          <cx:pt idx="233">0.11466</cx:pt>
          <cx:pt idx="234">0.54000000000000004</cx:pt>
          <cx:pt idx="235">0.64717999999999998</cx:pt>
          <cx:pt idx="236">0.49374000000000001</cx:pt>
          <cx:pt idx="237">0.60711999999999999</cx:pt>
          <cx:pt idx="238">0.54503999999999997</cx:pt>
          <cx:pt idx="239">0.47036</cx:pt>
          <cx:pt idx="240">0.73560999999999999</cx:pt>
          <cx:pt idx="241">0.49758999999999998</cx:pt>
          <cx:pt idx="242">0.55449000000000004</cx:pt>
          <cx:pt idx="243">0.64580000000000004</cx:pt>
          <cx:pt idx="244">0.70765999999999996</cx:pt>
          <cx:pt idx="245">0.63532999999999995</cx:pt>
          <cx:pt idx="246">0.57669000000000004</cx:pt>
          <cx:pt idx="247">0.59470999999999996</cx:pt>
          <cx:pt idx="248">0.67608000000000001</cx:pt>
          <cx:pt idx="249">0.40305999999999997</cx:pt>
          <cx:pt idx="250">0.76171</cx:pt>
          <cx:pt idx="251">0.79362999999999995</cx:pt>
          <cx:pt idx="252">0.64737999999999996</cx:pt>
          <cx:pt idx="253">0.66156999999999999</cx:pt>
          <cx:pt idx="254">0.33107999999999999</cx:pt>
          <cx:pt idx="255">0.59577000000000002</cx:pt>
          <cx:pt idx="256">0.80028999999999995</cx:pt>
          <cx:pt idx="257">0.53119000000000005</cx:pt>
          <cx:pt idx="258">0.55469000000000002</cx:pt>
          <cx:pt idx="259">0.38290999999999997</cx:pt>
          <cx:pt idx="260">0.05108</cx:pt>
          <cx:pt idx="261">0.58382999999999996</cx:pt>
          <cx:pt idx="262">0.64232</cx:pt>
          <cx:pt idx="263">0.23573</cx:pt>
          <cx:pt idx="264">0.50073000000000001</cx:pt>
          <cx:pt idx="265">0.56843999999999995</cx:pt>
          <cx:pt idx="266">0.73007</cx:pt>
          <cx:pt idx="267">0.52988999999999997</cx:pt>
          <cx:pt idx="268">0</cx:pt>
          <cx:pt idx="269">0.51075999999999999</cx:pt>
          <cx:pt idx="270">0.34744999999999998</cx:pt>
          <cx:pt idx="271">0.12698000000000001</cx:pt>
          <cx:pt idx="272">0.34577999999999998</cx:pt>
          <cx:pt idx="273">0.18611</cx:pt>
          <cx:pt idx="274">0.62007000000000001</cx:pt>
          <cx:pt idx="275">0.45090999999999998</cx:pt>
          <cx:pt idx="276">0.39879999999999999</cx:pt>
          <cx:pt idx="277">0.52115999999999996</cx:pt>
          <cx:pt idx="278">0.64083000000000001</cx:pt>
          <cx:pt idx="279">0.30147000000000002</cx:pt>
          <cx:pt idx="280">0.58628000000000002</cx:pt>
          <cx:pt idx="281">0.29681000000000002</cx:pt>
          <cx:pt idx="282">0.188</cx:pt>
          <cx:pt idx="283">0.64034999999999997</cx:pt>
          <cx:pt idx="284">0.28211999999999998</cx:pt>
          <cx:pt idx="285">0.40456999999999999</cx:pt>
          <cx:pt idx="286">0.67806</cx:pt>
          <cx:pt idx="287">0.28638999999999998</cx:pt>
          <cx:pt idx="288">0.1595</cx:pt>
          <cx:pt idx="289">0.29364000000000001</cx:pt>
          <cx:pt idx="290">0.29759000000000002</cx:pt>
          <cx:pt idx="291">0.34939999999999999</cx:pt>
          <cx:pt idx="292">0.16347</cx:pt>
          <cx:pt idx="293">0.27494000000000002</cx:pt>
          <cx:pt idx="294">0.34752</cx:pt>
          <cx:pt idx="295">0.29981000000000002</cx:pt>
          <cx:pt idx="296">0.044760000000000001</cx:pt>
          <cx:pt idx="297">0.42493999999999998</cx:pt>
          <cx:pt idx="298">0.049910000000000003</cx:pt>
          <cx:pt idx="299">0.26162000000000002</cx:pt>
          <cx:pt idx="300">0.15781000000000001</cx:pt>
          <cx:pt idx="301">0.038240000000000003</cx:pt>
          <cx:pt idx="302">0.21296999999999999</cx:pt>
          <cx:pt idx="303">0.19625000000000001</cx:pt>
          <cx:pt idx="304">0.31047999999999998</cx:pt>
          <cx:pt idx="305">0.37108999999999998</cx:pt>
          <cx:pt idx="306">0.35699999999999998</cx:pt>
          <cx:pt idx="307">0.23164999999999999</cx:pt>
          <cx:pt idx="308">0.18829000000000001</cx:pt>
          <cx:pt idx="309">0.31864999999999999</cx:pt>
          <cx:pt idx="310">0.21027999999999999</cx:pt>
          <cx:pt idx="311">0.17344000000000001</cx:pt>
          <cx:pt idx="312">0.24811</cx:pt>
          <cx:pt idx="313">0.62994000000000006</cx:pt>
          <cx:pt idx="314">0.15747</cx:pt>
          <cx:pt idx="315">0.79666650295257602</cx:pt>
          <cx:pt idx="316">0.79256552457809404</cx:pt>
          <cx:pt idx="317">0.83355212211608898</cx:pt>
          <cx:pt idx="318">0.85813128948211703</cx:pt>
          <cx:pt idx="319">0.80915766954421997</cx:pt>
          <cx:pt idx="320">0.81069612503051802</cx:pt>
          <cx:pt idx="321">0.83455765247345004</cx:pt>
          <cx:pt idx="322">0.81675970554351796</cx:pt>
          <cx:pt idx="323">0.83087515830993697</cx:pt>
          <cx:pt idx="324">0.84388679265975997</cx:pt>
          <cx:pt idx="325">0.83840399980545</cx:pt>
          <cx:pt idx="326">0.75950926542282104</cx:pt>
          <cx:pt idx="327">0.81532841920852706</cx:pt>
          <cx:pt idx="328">0.77428662776946999</cx:pt>
          <cx:pt idx="329">0.80978262424469005</cx:pt>
          <cx:pt idx="330">0.79895073175430298</cx:pt>
          <cx:pt idx="331">0.81809186935424805</cx:pt>
          <cx:pt idx="332">0.84508949518203702</cx:pt>
          <cx:pt idx="333">0.80533593893051103</cx:pt>
          <cx:pt idx="334">0.81947970390319802</cx:pt>
          <cx:pt idx="335">0.726798236370087</cx:pt>
          <cx:pt idx="336">0.61655235290527299</cx:pt>
          <cx:pt idx="337">0.75444400310516402</cx:pt>
          <cx:pt idx="338">0.69513708353042603</cx:pt>
          <cx:pt idx="339">0.70997899770736705</cx:pt>
          <cx:pt idx="340">0.94949239492416404</cx:pt>
          <cx:pt idx="341">0.82194423675537098</cx:pt>
          <cx:pt idx="342">0.71921682357788097</cx:pt>
          <cx:pt idx="343">0.54023998975753795</cx:pt>
          <cx:pt idx="344">0.70615613460540805</cx:pt>
          <cx:pt idx="345">0.844465851783752</cx:pt>
          <cx:pt idx="346">0.647239029407501</cx:pt>
          <cx:pt idx="347">0.793984234333038</cx:pt>
          <cx:pt idx="348">0.88896059989929199</cx:pt>
          <cx:pt idx="349">0.71009808778762795</cx:pt>
          <cx:pt idx="350">0.59502792358398404</cx:pt>
          <cx:pt idx="351">0.59014832973480202</cx:pt>
          <cx:pt idx="352">0.51998329162597701</cx:pt>
          <cx:pt idx="353">0.63210570812225297</cx:pt>
          <cx:pt idx="354">0.71273291110992398</cx:pt>
          <cx:pt idx="355">0.65313303470611594</cx:pt>
          <cx:pt idx="356">0.61878442764282204</cx:pt>
          <cx:pt idx="357">0.65309596061706499</cx:pt>
          <cx:pt idx="358">0.68563622236251798</cx:pt>
          <cx:pt idx="359">0.59601855278015103</cx:pt>
          <cx:pt idx="360">0.69947534799575795</cx:pt>
          <cx:pt idx="361">0.49827262759208701</cx:pt>
          <cx:pt idx="362">0.85314434766769398</cx:pt>
          <cx:pt idx="363">0.547349333763123</cx:pt>
          <cx:pt idx="364">0.45019176602363598</cx:pt>
          <cx:pt idx="365">0.91347587108612105</cx:pt>
          <cx:pt idx="366">0.62894994020462003</cx:pt>
          <cx:pt idx="367">0.61758464574813798</cx:pt>
          <cx:pt idx="368">0.63856697082519498</cx:pt>
          <cx:pt idx="369">0.90021407604217496</cx:pt>
          <cx:pt idx="370">0.58946520090103105</cx:pt>
          <cx:pt idx="371">0.68515831232070901</cx:pt>
          <cx:pt idx="372">0.47363024950027499</cx:pt>
          <cx:pt idx="373">0.437726080417633</cx:pt>
          <cx:pt idx="374">0.60604155063629195</cx:pt>
          <cx:pt idx="375">0.83464723825454701</cx:pt>
          <cx:pt idx="376">0.79082822799682595</cx:pt>
          <cx:pt idx="377">0.63016611337661699</cx:pt>
          <cx:pt idx="378">0.63800746202468905</cx:pt>
          <cx:pt idx="379">0.84471470117569003</cx:pt>
          <cx:pt idx="380">0.695168316364288</cx:pt>
          <cx:pt idx="381">0.63771426677703902</cx:pt>
          <cx:pt idx="382">0.52016901969909701</cx:pt>
          <cx:pt idx="383">0.63760560750961304</cx:pt>
          <cx:pt idx="384">0.57925069332122803</cx:pt>
          <cx:pt idx="385">0.943062424659729</cx:pt>
          <cx:pt idx="386">0.46800905466079701</cx:pt>
          <cx:pt idx="387">0.65078467130661</cx:pt>
          <cx:pt idx="388">0.60459005832672097</cx:pt>
          <cx:pt idx="389">0.687763452529907</cx:pt>
          <cx:pt idx="390">0.64102238416671797</cx:pt>
          <cx:pt idx="391">0.701288521289825</cx:pt>
          <cx:pt idx="392">0.54145205020904497</cx:pt>
          <cx:pt idx="393">0.74141550064086903</cx:pt>
          <cx:pt idx="394">0.40204778313636802</cx:pt>
          <cx:pt idx="395">0.492345720529556</cx:pt>
          <cx:pt idx="396">0.61714422702789296</cx:pt>
          <cx:pt idx="397">0.66746467351913497</cx:pt>
          <cx:pt idx="398">0.59771066904068004</cx:pt>
          <cx:pt idx="399">0.54077577590942405</cx:pt>
          <cx:pt idx="400">0.57487374544143699</cx:pt>
          <cx:pt idx="401">0.81019890308380105</cx:pt>
          <cx:pt idx="402">0.73508107662200906</cx:pt>
          <cx:pt idx="403">0.79584354162216198</cx:pt>
          <cx:pt idx="404">0.705186307430267</cx:pt>
          <cx:pt idx="405">0.582569479942322</cx:pt>
          <cx:pt idx="406">0.64494818449020397</cx:pt>
          <cx:pt idx="407">0.113989137113094</cx:pt>
          <cx:pt idx="408">0.652168989181519</cx:pt>
          <cx:pt idx="409">0.056915730237960802</cx:pt>
          <cx:pt idx="410">0.52923512458801303</cx:pt>
          <cx:pt idx="411">0.49587929248809798</cx:pt>
          <cx:pt idx="412">0.55345779657363903</cx:pt>
          <cx:pt idx="413">0.50413078069686901</cx:pt>
          <cx:pt idx="414">0.55778348445892301</cx:pt>
          <cx:pt idx="415">0.18708007037639601</cx:pt>
          <cx:pt idx="416">0.61321204900741599</cx:pt>
          <cx:pt idx="417">0.56566697359085105</cx:pt>
          <cx:pt idx="418">0.52018725872039795</cx:pt>
          <cx:pt idx="419">0.70821768045425404</cx:pt>
          <cx:pt idx="420">0.0055647538974880999</cx:pt>
          <cx:pt idx="421">0.13289211690425901</cx:pt>
          <cx:pt idx="422">0.63933318853378296</cx:pt>
          <cx:pt idx="423">0.73115974664688099</cx:pt>
          <cx:pt idx="424">0.53324103355407704</cx:pt>
          <cx:pt idx="425">0.33861181139946001</cx:pt>
          <cx:pt idx="426">0.30998834967613198</cx:pt>
          <cx:pt idx="427">0.106654435396194</cx:pt>
          <cx:pt idx="428">0.39752256870269798</cx:pt>
          <cx:pt idx="429">0.409362852573395</cx:pt>
          <cx:pt idx="430">0.25783589482307401</cx:pt>
          <cx:pt idx="431">0.50118046998977706</cx:pt>
          <cx:pt idx="432">0.356578588485718</cx:pt>
          <cx:pt idx="433">0.35340970754623402</cx:pt>
          <cx:pt idx="434">0.62513083219528198</cx:pt>
          <cx:pt idx="435">0.63752442598342896</cx:pt>
          <cx:pt idx="436">0.455427616834641</cx:pt>
          <cx:pt idx="437">0.28534927964210499</cx:pt>
          <cx:pt idx="438">0.28995743393897999</cx:pt>
          <cx:pt idx="439">0.64954698085784901</cx:pt>
          <cx:pt idx="440">0.191407024860382</cx:pt>
          <cx:pt idx="441">0.169365674257278</cx:pt>
          <cx:pt idx="442">0.048642169684171697</cx:pt>
          <cx:pt idx="443">0.42978340387344399</cx:pt>
          <cx:pt idx="444">0.29092082381248502</cx:pt>
          <cx:pt idx="445">0.295637726783752</cx:pt>
          <cx:pt idx="446">0.57590395212173495</cx:pt>
          <cx:pt idx="447">0.217632606625557</cx:pt>
          <cx:pt idx="448">0.21584425866603901</cx:pt>
          <cx:pt idx="449">0.26850500702857999</cx:pt>
          <cx:pt idx="450">0.31508958339691201</cx:pt>
          <cx:pt idx="451">0.041134715080261203</cx:pt>
          <cx:pt idx="452">0.19676375389099099</cx:pt>
          <cx:pt idx="453">0</cx:pt>
          <cx:pt idx="454">0.049868665635585799</cx:pt>
          <cx:pt idx="455">0.18074677884578699</cx:pt>
          <cx:pt idx="456">0.34175550937652599</cx:pt>
          <cx:pt idx="457">0.20993021130561801</cx:pt>
          <cx:pt idx="458">0.375223308801651</cx:pt>
          <cx:pt idx="459">0.27732113003730802</cx:pt>
          <cx:pt idx="460">0.310080915689468</cx:pt>
          <cx:pt idx="461">0.16348600387573201</cx:pt>
          <cx:pt idx="462">0.22991819679737099</cx:pt>
          <cx:pt idx="463">0.194129139184952</cx:pt>
          <cx:pt idx="464">0.247105568647385</cx:pt>
          <cx:pt idx="465">0.32642480731010398</cx:pt>
          <cx:pt idx="466">0.50053334236144997</cx:pt>
          <cx:pt idx="467">0.36450928449630698</cx:pt>
          <cx:pt idx="468">0.15161079168319699</cx:pt>
          <cx:pt idx="469">0.018772685900330498</cx:pt>
          <cx:pt idx="470">0.874</cx:pt>
          <cx:pt idx="471">0.86099999999999999</cx:pt>
          <cx:pt idx="472">0.86799999999999999</cx:pt>
          <cx:pt idx="473">0.91400000000000003</cx:pt>
          <cx:pt idx="474">0.92700000000000005</cx:pt>
          <cx:pt idx="475">0.878</cx:pt>
          <cx:pt idx="476">0.89600000000000002</cx:pt>
          <cx:pt idx="477">0.876</cx:pt>
          <cx:pt idx="478">0.91300000000000003</cx:pt>
          <cx:pt idx="479">0.91000000000000003</cx:pt>
          <cx:pt idx="480">0.88800000000000001</cx:pt>
          <cx:pt idx="481">0.89100000000000001</cx:pt>
          <cx:pt idx="482">0.81699999999999995</cx:pt>
          <cx:pt idx="483">0.876</cx:pt>
          <cx:pt idx="484">0.86099999999999999</cx:pt>
          <cx:pt idx="485">0.89400000000000002</cx:pt>
          <cx:pt idx="486">0.89600000000000002</cx:pt>
          <cx:pt idx="487">0.81899999999999995</cx:pt>
          <cx:pt idx="488">0.88300000000000001</cx:pt>
          <cx:pt idx="489">0.85399999999999998</cx:pt>
          <cx:pt idx="490">0.88400000000000001</cx:pt>
          <cx:pt idx="491">0.90800000000000003</cx:pt>
          <cx:pt idx="492">0.76100000000000001</cx:pt>
          <cx:pt idx="493">0.80800000000000005</cx:pt>
          <cx:pt idx="494">0.85699999999999998</cx:pt>
          <cx:pt idx="495">0.75900000000000001</cx:pt>
          <cx:pt idx="496">0.67500000000000004</cx:pt>
          <cx:pt idx="497">0.74399999999999999</cx:pt>
          <cx:pt idx="498">0.60799999999999998</cx:pt>
          <cx:pt idx="499">0.77100000000000002</cx:pt>
          <cx:pt idx="500">0.748</cx:pt>
          <cx:pt idx="501">0.63300000000000001</cx:pt>
          <cx:pt idx="502">1.008</cx:pt>
          <cx:pt idx="503">0.66900000000000004</cx:pt>
          <cx:pt idx="504">0.96499999999999997</cx:pt>
          <cx:pt idx="505">0.63500000000000001</cx:pt>
          <cx:pt idx="506">0.56399999999999995</cx:pt>
          <cx:pt idx="507">0.77600000000000002</cx:pt>
          <cx:pt idx="508">0.63900000000000001</cx:pt>
          <cx:pt idx="509">0.69999999999999996</cx:pt>
          <cx:pt idx="510">0.78100000000000003</cx:pt>
          <cx:pt idx="511">0.69799999999999995</cx:pt>
          <cx:pt idx="512">0.60499999999999998</cx:pt>
          <cx:pt idx="513">0.67500000000000004</cx:pt>
          <cx:pt idx="514">0.70699999999999996</cx:pt>
          <cx:pt idx="515">0.94599999999999995</cx:pt>
          <cx:pt idx="516">0.73599999999999999</cx:pt>
          <cx:pt idx="517">0.47399999999999998</cx:pt>
          <cx:pt idx="518">0.71599999999999997</cx:pt>
          <cx:pt idx="519">0.85599999999999998</cx:pt>
          <cx:pt idx="520">0.72599999999999998</cx:pt>
          <cx:pt idx="521">0.67100000000000004</cx:pt>
          <cx:pt idx="522">0.98799999999999999</cx:pt>
          <cx:pt idx="523">0.68400000000000005</cx:pt>
          <cx:pt idx="524">0.69299999999999995</cx:pt>
          <cx:pt idx="525">0.95499999999999996</cx:pt>
          <cx:pt idx="526">0.90900000000000003</cx:pt>
          <cx:pt idx="527">0.59899999999999998</cx:pt>
          <cx:pt idx="528">0.63100000000000001</cx:pt>
          <cx:pt idx="529">0.90900000000000003</cx:pt>
          <cx:pt idx="530">0.50800000000000001</cx:pt>
          <cx:pt idx="531">0.73699999999999999</cx:pt>
          <cx:pt idx="532">0.61499999999999999</cx:pt>
          <cx:pt idx="533">0.67400000000000004</cx:pt>
          <cx:pt idx="534">0.57799999999999996</cx:pt>
          <cx:pt idx="535">0.62</cx:pt>
          <cx:pt idx="536">0.51700000000000002</cx:pt>
          <cx:pt idx="537">0.73199999999999998</cx:pt>
          <cx:pt idx="538">0.55300000000000005</cx:pt>
          <cx:pt idx="539">0.51300000000000001</cx:pt>
          <cx:pt idx="540">0.622</cx:pt>
          <cx:pt idx="541">0.69999999999999996</cx:pt>
          <cx:pt idx="542">0.68600000000000005</cx:pt>
          <cx:pt idx="543">0.42399999999999999</cx:pt>
          <cx:pt idx="544">1.03</cx:pt>
          <cx:pt idx="545">0.88400000000000001</cx:pt>
          <cx:pt idx="546">0.68500000000000005</cx:pt>
          <cx:pt idx="547">0.879</cx:pt>
          <cx:pt idx="548">0.78500000000000003</cx:pt>
          <cx:pt idx="549">0.72899999999999998</cx:pt>
          <cx:pt idx="550">0.73699999999999999</cx:pt>
          <cx:pt idx="551">0.61399999999999999</cx:pt>
          <cx:pt idx="552">0.68700000000000006</cx:pt>
          <cx:pt idx="553">0.66900000000000004</cx:pt>
          <cx:pt idx="554">0.79900000000000004</cx:pt>
          <cx:pt idx="555">0.60299999999999998</cx:pt>
          <cx:pt idx="556">0.59799999999999998</cx:pt>
          <cx:pt idx="557">0.69099999999999995</cx:pt>
          <cx:pt idx="558">0.64500000000000002</cx:pt>
          <cx:pt idx="559">0.048000000000000001</cx:pt>
          <cx:pt idx="560">0.59399999999999997</cx:pt>
          <cx:pt idx="561">0.75800000000000001</cx:pt>
          <cx:pt idx="562">0.57499999999999996</cx:pt>
          <cx:pt idx="563">0.70199999999999996</cx:pt>
          <cx:pt idx="564">0.52200000000000002</cx:pt>
          <cx:pt idx="565">0.52700000000000002</cx:pt>
          <cx:pt idx="566">0.115</cx:pt>
          <cx:pt idx="567">0.182</cx:pt>
          <cx:pt idx="568">0.71199999999999997</cx:pt>
          <cx:pt idx="569">0.53900000000000003</cx:pt>
          <cx:pt idx="570">0.65700000000000003</cx:pt>
          <cx:pt idx="571">0.40400000000000003</cx:pt>
          <cx:pt idx="572">0.60199999999999998</cx:pt>
          <cx:pt idx="573">0.33000000000000002</cx:pt>
          <cx:pt idx="574">0.69099999999999995</cx:pt>
          <cx:pt idx="575">0.080000000000000002</cx:pt>
          <cx:pt idx="576">0.33700000000000002</cx:pt>
          <cx:pt idx="577">0.433</cx:pt>
          <cx:pt idx="578">0.441</cx:pt>
          <cx:pt idx="579">0.68999999999999995</cx:pt>
          <cx:pt idx="580">0.79000000000000004</cx:pt>
          <cx:pt idx="581">0</cx:pt>
          <cx:pt idx="582">0.34300000000000003</cx:pt>
          <cx:pt idx="583">0.57899999999999996</cx:pt>
          <cx:pt idx="584">0.67200000000000004</cx:pt>
          <cx:pt idx="585">0.53600000000000003</cx:pt>
          <cx:pt idx="586">0.152</cx:pt>
          <cx:pt idx="587">0.36499999999999999</cx:pt>
          <cx:pt idx="588">0.45700000000000002</cx:pt>
          <cx:pt idx="589">0.254</cx:pt>
          <cx:pt idx="590">0.55300000000000005</cx:pt>
          <cx:pt idx="591">0.17299999999999999</cx:pt>
          <cx:pt idx="592">0.45400000000000001</cx:pt>
          <cx:pt idx="593">0.29499999999999998</cx:pt>
          <cx:pt idx="594">0.29199999999999998</cx:pt>
          <cx:pt idx="595">0.39100000000000001</cx:pt>
          <cx:pt idx="596">0.64300000000000002</cx:pt>
          <cx:pt idx="597">0.66600000000000004</cx:pt>
          <cx:pt idx="598">0.42899999999999999</cx:pt>
          <cx:pt idx="599">0.052999999999999999</cx:pt>
          <cx:pt idx="600">0.20399999999999999</cx:pt>
          <cx:pt idx="601">0.48499999999999999</cx:pt>
          <cx:pt idx="602">0.221</cx:pt>
          <cx:pt idx="603">0.23699999999999999</cx:pt>
          <cx:pt idx="604">0.23999999999999999</cx:pt>
          <cx:pt idx="605">0.312</cx:pt>
          <cx:pt idx="606">0.60899999999999999</cx:pt>
          <cx:pt idx="607">0.253</cx:pt>
          <cx:pt idx="608">0.21099999999999999</cx:pt>
          <cx:pt idx="609">0.079000000000000001</cx:pt>
          <cx:pt idx="610">0.26900000000000002</cx:pt>
          <cx:pt idx="611">0.40200000000000002</cx:pt>
          <cx:pt idx="612">0.248</cx:pt>
          <cx:pt idx="613">0.255</cx:pt>
          <cx:pt idx="614">0.41699999999999998</cx:pt>
          <cx:pt idx="615">0.30599999999999999</cx:pt>
          <cx:pt idx="616">0.28899999999999998</cx:pt>
          <cx:pt idx="617">0.26700000000000002</cx:pt>
          <cx:pt idx="618">0.53900000000000003</cx:pt>
          <cx:pt idx="619">0.40000000000000002</cx:pt>
          <cx:pt idx="620">0.34300000000000003</cx:pt>
          <cx:pt idx="621">0.38100000000000001</cx:pt>
          <cx:pt idx="622">0.17699999999999999</cx:pt>
          <cx:pt idx="623">0.01</cx:pt>
          <cx:pt idx="624">0.14499999999999999</cx:pt>
          <cx:pt idx="625">0.98599999999999999</cx:pt>
          <cx:pt idx="626">0.996</cx:pt>
          <cx:pt idx="627">1.028</cx:pt>
          <cx:pt idx="628">1.026</cx:pt>
          <cx:pt idx="629">0.999</cx:pt>
          <cx:pt idx="630">1.052</cx:pt>
          <cx:pt idx="631">1.0089999999999999</cx:pt>
          <cx:pt idx="632">1.026</cx:pt>
          <cx:pt idx="633">1.0389999999999999</cx:pt>
          <cx:pt idx="634">1.016</cx:pt>
          <cx:pt idx="635">1.036</cx:pt>
          <cx:pt idx="636">0.96299999999999997</cx:pt>
          <cx:pt idx="637">1.0289999999999999</cx:pt>
          <cx:pt idx="638">1.012</cx:pt>
          <cx:pt idx="639">0.996</cx:pt>
          <cx:pt idx="640">0.999</cx:pt>
          <cx:pt idx="641">0.98699999999999999</cx:pt>
          <cx:pt idx="642">0.98599999999999999</cx:pt>
          <cx:pt idx="643">0.874</cx:pt>
          <cx:pt idx="644">0.92000000000000004</cx:pt>
          <cx:pt idx="645">0.82499999999999996</cx:pt>
          <cx:pt idx="646">0.999</cx:pt>
          <cx:pt idx="647">0.86099999999999999</cx:pt>
          <cx:pt idx="648">1.0449999999999999</cx:pt>
          <cx:pt idx="649">0.91400000000000003</cx:pt>
          <cx:pt idx="650">0.92000000000000004</cx:pt>
          <cx:pt idx="651">0.746</cx:pt>
          <cx:pt idx="652">0.79500000000000004</cx:pt>
          <cx:pt idx="653">0.871</cx:pt>
          <cx:pt idx="654">1.0620000000000001</cx:pt>
          <cx:pt idx="655">0.91000000000000003</cx:pt>
          <cx:pt idx="656">0.80200000000000005</cx:pt>
          <cx:pt idx="657">0.89100000000000001</cx:pt>
          <cx:pt idx="658">1.141</cx:pt>
          <cx:pt idx="659">0.78900000000000003</cx:pt>
          <cx:pt idx="660">1.0389999999999999</cx:pt>
          <cx:pt idx="661">0.871</cx:pt>
          <cx:pt idx="662">0.88100000000000001</cx:pt>
          <cx:pt idx="663">0.71299999999999997</cx:pt>
          <cx:pt idx="664">0.88400000000000001</cx:pt>
          <cx:pt idx="665">0.75600000000000001</cx:pt>
          <cx:pt idx="666">0.81799999999999995</cx:pt>
          <cx:pt idx="667">0.84099999999999997</cx:pt>
          <cx:pt idx="668">0.95299999999999996</cx:pt>
          <cx:pt idx="669">0.83499999999999996</cx:pt>
          <cx:pt idx="670">0.75800000000000001</cx:pt>
          <cx:pt idx="671">0.88100000000000001</cx:pt>
          <cx:pt idx="672">0.82499999999999996</cx:pt>
          <cx:pt idx="673">1.042</cx:pt>
          <cx:pt idx="674">0.86799999999999999</cx:pt>
          <cx:pt idx="675">0.80800000000000005</cx:pt>
          <cx:pt idx="676">0.82799999999999996</cx:pt>
          <cx:pt idx="677">0.81200000000000006</cx:pt>
          <cx:pt idx="678">1.036</cx:pt>
          <cx:pt idx="679">0.874</cx:pt>
          <cx:pt idx="680">0.83099999999999996</cx:pt>
          <cx:pt idx="681">0.79800000000000004</cx:pt>
          <cx:pt idx="682">1.0880000000000001</cx:pt>
          <cx:pt idx="683">0.82799999999999996</cx:pt>
          <cx:pt idx="684">0.72899999999999998</cx:pt>
          <cx:pt idx="685">0.70599999999999996</cx:pt>
          <cx:pt idx="686">0.82799999999999996</cx:pt>
          <cx:pt idx="687">0.77700000000000002</cx:pt>
          <cx:pt idx="688">1.042</cx:pt>
          <cx:pt idx="689">0.85399999999999998</cx:pt>
          <cx:pt idx="690">0.999</cx:pt>
          <cx:pt idx="691">0.53500000000000003</cx:pt>
          <cx:pt idx="692">0.72599999999999998</cx:pt>
          <cx:pt idx="693">0.65700000000000003</cx:pt>
          <cx:pt idx="694">0.85399999999999998</cx:pt>
          <cx:pt idx="695">0.73899999999999999</cx:pt>
          <cx:pt idx="696">0.67300000000000004</cx:pt>
          <cx:pt idx="697">0.871</cx:pt>
          <cx:pt idx="698">0.71799999999999997</cx:pt>
          <cx:pt idx="699">0.91400000000000003</cx:pt>
          <cx:pt idx="700">1.1220000000000001</cx:pt>
          <cx:pt idx="701">0.77900000000000003</cx:pt>
          <cx:pt idx="702">0.84499999999999997</cx:pt>
          <cx:pt idx="703">0.80800000000000005</cx:pt>
          <cx:pt idx="704">0.82799999999999996</cx:pt>
          <cx:pt idx="705">0.78900000000000003</cx:pt>
          <cx:pt idx="706">0.999</cx:pt>
          <cx:pt idx="707">0.66700000000000004</cx:pt>
          <cx:pt idx="708">0.83799999999999997</cx:pt>
          <cx:pt idx="709">0.245</cx:pt>
          <cx:pt idx="710">0.72299999999999998</cx:pt>
          <cx:pt idx="711">0.65700000000000003</cx:pt>
          <cx:pt idx="712">0.78500000000000003</cx:pt>
          <cx:pt idx="713">0.78200000000000003</cx:pt>
          <cx:pt idx="714">0.76900000000000002</cx:pt>
          <cx:pt idx="715">0.81499999999999995</cx:pt>
          <cx:pt idx="716">0.66000000000000003</cx:pt>
          <cx:pt idx="717">0.89300000000000002</cx:pt>
          <cx:pt idx="718">0.85099999999999998</cx:pt>
          <cx:pt idx="719">0.60399999999999998</cx:pt>
          <cx:pt idx="720">0.33100000000000002</cx:pt>
          <cx:pt idx="721">0.81499999999999995</cx:pt>
          <cx:pt idx="722">0.48599999999999999</cx:pt>
          <cx:pt idx="723">0.23200000000000001</cx:pt>
          <cx:pt idx="724">0.67700000000000005</cx:pt>
          <cx:pt idx="725">0.81499999999999995</cx:pt>
          <cx:pt idx="726">0.39700000000000002</cx:pt>
          <cx:pt idx="727">0.50800000000000001</cx:pt>
          <cx:pt idx="728">0.57099999999999995</cx:pt>
          <cx:pt idx="729">0.55100000000000005</cx:pt>
          <cx:pt idx="730">0.46899999999999997</cx:pt>
          <cx:pt idx="731">0.874</cx:pt>
          <cx:pt idx="732">0.80500000000000005</cx:pt>
          <cx:pt idx="733">0.63700000000000001</cx:pt>
          <cx:pt idx="734">0.67200000000000004</cx:pt>
          <cx:pt idx="735">0.57099999999999995</cx:pt>
          <cx:pt idx="736">0.26800000000000002</cx:pt>
          <cx:pt idx="737">0.47699999999999998</cx:pt>
          <cx:pt idx="738">0.36599999999999999</cx:pt>
          <cx:pt idx="739">0.38</cx:pt>
          <cx:pt idx="740">0.81499999999999995</cx:pt>
          <cx:pt idx="741">0.78500000000000003</cx:pt>
          <cx:pt idx="742">0.375</cx:pt>
          <cx:pt idx="743">0.752</cx:pt>
          <cx:pt idx="744">0.42799999999999999</cx:pt>
          <cx:pt idx="745">0.58099999999999996</cx:pt>
          <cx:pt idx="746">0.48899999999999999</cx:pt>
          <cx:pt idx="747">0.39000000000000001</cx:pt>
          <cx:pt idx="748">0.81499999999999995</cx:pt>
          <cx:pt idx="749">0.72299999999999998</cx:pt>
          <cx:pt idx="750">0.57399999999999995</cx:pt>
          <cx:pt idx="751">0.35699999999999998</cx:pt>
          <cx:pt idx="752">0.308</cx:pt>
          <cx:pt idx="753">0.24199999999999999</cx:pt>
          <cx:pt idx="754">0.83099999999999996</cx:pt>
          <cx:pt idx="755">0.55500000000000005</cx:pt>
          <cx:pt idx="756">0.192</cx:pt>
          <cx:pt idx="757">0.73899999999999999</cx:pt>
          <cx:pt idx="758">0.53200000000000003</cx:pt>
          <cx:pt idx="759">0</cx:pt>
          <cx:pt idx="760">0.443</cx:pt>
          <cx:pt idx="761">0.64400000000000002</cx:pt>
          <cx:pt idx="762">0.42599999999999999</cx:pt>
          <cx:pt idx="763">0.40999999999999998</cx:pt>
          <cx:pt idx="764">0.58799999999999997</cx:pt>
          <cx:pt idx="765">0.443</cx:pt>
          <cx:pt idx="766">0.505</cx:pt>
          <cx:pt idx="767">0.55500000000000005</cx:pt>
          <cx:pt idx="768">0.16800000000000001</cx:pt>
          <cx:pt idx="769">0.38</cx:pt>
          <cx:pt idx="770">0.433</cx:pt>
          <cx:pt idx="771">0.44900000000000001</cx:pt>
          <cx:pt idx="772">0.53800000000000003</cx:pt>
          <cx:pt idx="773">0.44</cx:pt>
          <cx:pt idx="774">0.495</cx:pt>
          <cx:pt idx="775">0.46300000000000002</cx:pt>
          <cx:pt idx="776">0.61399999999999999</cx:pt>
          <cx:pt idx="777">0.499</cx:pt>
          <cx:pt idx="778">0.36099999999999999</cx:pt>
          <cx:pt idx="779">0.105</cx:pt>
          <cx:pt idx="780">0.29499999999999998</cx:pt>
          <cx:pt idx="781">0.74099999999999999</cx:pt>
          <cx:pt idx="782">0.76300000000000001</cx:pt>
          <cx:pt idx="783">0.81599999999999995</cx:pt>
          <cx:pt idx="784">0.77200000000000002</cx:pt>
          <cx:pt idx="785">0.753</cx:pt>
          <cx:pt idx="786">0.78200000000000003</cx:pt>
          <cx:pt idx="787">0.76300000000000001</cx:pt>
          <cx:pt idx="788">0.76000000000000001</cx:pt>
          <cx:pt idx="789">0.78500000000000003</cx:pt>
          <cx:pt idx="790">0.78200000000000003</cx:pt>
          <cx:pt idx="791">0.80100000000000005</cx:pt>
          <cx:pt idx="792">0.78800000000000003</cx:pt>
          <cx:pt idx="793">0.75700000000000001</cx:pt>
          <cx:pt idx="794">0.79800000000000004</cx:pt>
          <cx:pt idx="795">0.753</cx:pt>
          <cx:pt idx="796">0.72199999999999998</cx:pt>
          <cx:pt idx="797">0.75700000000000001</cx:pt>
          <cx:pt idx="798">0.70299999999999996</cx:pt>
          <cx:pt idx="799">0.621</cx:pt>
          <cx:pt idx="800">0.747</cx:pt>
          <cx:pt idx="801">0.80400000000000005</cx:pt>
          <cx:pt idx="802">0.66200000000000003</cx:pt>
          <cx:pt idx="803">0.747</cx:pt>
          <cx:pt idx="804">0.66500000000000004</cx:pt>
          <cx:pt idx="805">0.59399999999999997</cx:pt>
          <cx:pt idx="806">0.57099999999999995</cx:pt>
          <cx:pt idx="807">0.82599999999999996</cx:pt>
          <cx:pt idx="808">0.79800000000000004</cx:pt>
          <cx:pt idx="809">0.72199999999999998</cx:pt>
          <cx:pt idx="810">0.51900000000000002</cx:pt>
          <cx:pt idx="811">0.64900000000000002</cx:pt>
          <cx:pt idx="812">0.89700000000000002</cx:pt>
          <cx:pt idx="813">0.48299999999999998</cx:pt>
          <cx:pt idx="814">0.65300000000000002</cx:pt>
          <cx:pt idx="815">0.57099999999999995</cx:pt>
          <cx:pt idx="816">0.63400000000000001</cx:pt>
          <cx:pt idx="817">0.59899999999999998</cx:pt>
          <cx:pt idx="818">0.61199999999999999</cx:pt>
          <cx:pt idx="819">0.80100000000000005</cx:pt>
          <cx:pt idx="820">0.64000000000000001</cx:pt>
          <cx:pt idx="821">0.66700000000000004</cx:pt>
          <cx:pt idx="822">0.52800000000000002</cx:pt>
          <cx:pt idx="823">0.67800000000000005</cx:pt>
          <cx:pt idx="824">0.66800000000000004</cx:pt>
          <cx:pt idx="825">0.52700000000000002</cx:pt>
          <cx:pt idx="826">0.59499999999999997</cx:pt>
          <cx:pt idx="827">0.57999999999999996</cx:pt>
          <cx:pt idx="828">0.63400000000000001</cx:pt>
          <cx:pt idx="829">0.56499999999999995</cx:pt>
          <cx:pt idx="830">0.57399999999999995</cx:pt>
          <cx:pt idx="831">0.58699999999999997</cx:pt>
          <cx:pt idx="832">0.61499999999999999</cx:pt>
          <cx:pt idx="833">0.61499999999999999</cx:pt>
          <cx:pt idx="834">0.59599999999999997</cx:pt>
          <cx:pt idx="835">0.60399999999999998</cx:pt>
          <cx:pt idx="836">0.83799999999999997</cx:pt>
          <cx:pt idx="837">0.64600000000000002</cx:pt>
          <cx:pt idx="838">0.76000000000000001</cx:pt>
          <cx:pt idx="839">0.59299999999999997</cx:pt>
          <cx:pt idx="840">0.70299999999999996</cx:pt>
          <cx:pt idx="841">0.42599999999999999</cx:pt>
          <cx:pt idx="842">0.80100000000000005</cx:pt>
          <cx:pt idx="843">0.623</cx:pt>
          <cx:pt idx="844">0.61799999999999999</cx:pt>
          <cx:pt idx="845">0.54200000000000004</cx:pt>
          <cx:pt idx="846">0.64000000000000001</cx:pt>
          <cx:pt idx="847">0.501</cx:pt>
          <cx:pt idx="848">0.76000000000000001</cx:pt>
          <cx:pt idx="849">0.48599999999999999</cx:pt>
          <cx:pt idx="850">0.442</cx:pt>
          <cx:pt idx="851">0.54900000000000004</cx:pt>
          <cx:pt idx="852">0.63700000000000001</cx:pt>
          <cx:pt idx="853">0.55500000000000005</cx:pt>
          <cx:pt idx="854">0.80100000000000005</cx:pt>
          <cx:pt idx="855">0.56000000000000005</cx:pt>
          <cx:pt idx="856">0.51100000000000001</cx:pt>
          <cx:pt idx="857">0.89300000000000002</cx:pt>
          <cx:pt idx="858">0.498</cx:pt>
          <cx:pt idx="859">0.61599999999999999</cx:pt>
          <cx:pt idx="860">0.435</cx:pt>
          <cx:pt idx="861">0.58699999999999997</cx:pt>
          <cx:pt idx="862">0.433</cx:pt>
          <cx:pt idx="863">0.307</cx:pt>
          <cx:pt idx="864">0.66500000000000004</cx:pt>
          <cx:pt idx="865">0.051999999999999998</cx:pt>
          <cx:pt idx="866">0.58499999999999996</cx:pt>
          <cx:pt idx="867">0.496</cx:pt>
          <cx:pt idx="868">0.58299999999999996</cx:pt>
          <cx:pt idx="869">0.69699999999999995</cx:pt>
          <cx:pt idx="870">0.54100000000000004</cx:pt>
          <cx:pt idx="871">0.159</cx:pt>
          <cx:pt idx="872">0.35699999999999998</cx:pt>
          <cx:pt idx="873">0.64600000000000002</cx:pt>
          <cx:pt idx="874">0.53500000000000003</cx:pt>
          <cx:pt idx="875">0.28699999999999998</cx:pt>
          <cx:pt idx="876">0.16700000000000001</cx:pt>
          <cx:pt idx="877">0.439</cx:pt>
          <cx:pt idx="878">0.20999999999999999</cx:pt>
          <cx:pt idx="879">0.19600000000000001</cx:pt>
          <cx:pt idx="880">0.33000000000000002</cx:pt>
          <cx:pt idx="881">0.51400000000000001</cx:pt>
          <cx:pt idx="882">0.20599999999999999</cx:pt>
          <cx:pt idx="883">0.26500000000000001</cx:pt>
          <cx:pt idx="884">0.58999999999999997</cx:pt>
          <cx:pt idx="885">0.32200000000000001</cx:pt>
          <cx:pt idx="886">0.55800000000000005</cx:pt>
          <cx:pt idx="887">0.57399999999999995</cx:pt>
          <cx:pt idx="888">0.498</cx:pt>
          <cx:pt idx="889">0.55200000000000005</cx:pt>
          <cx:pt idx="890">0.51700000000000002</cx:pt>
          <cx:pt idx="891">0.38100000000000001</cx:pt>
          <cx:pt idx="892">0.36199999999999999</cx:pt>
          <cx:pt idx="893">0.17899999999999999</cx:pt>
          <cx:pt idx="894">0.42599999999999999</cx:pt>
          <cx:pt idx="895">0.19600000000000001</cx:pt>
          <cx:pt idx="896">0.050999999999999997</cx:pt>
          <cx:pt idx="897">0.11</cx:pt>
          <cx:pt idx="898">0.56100000000000005</cx:pt>
          <cx:pt idx="899">0.23999999999999999</cx:pt>
          <cx:pt idx="900">0.253</cx:pt>
          <cx:pt idx="901">0.38500000000000001</cx:pt>
          <cx:pt idx="902">0.58999999999999997</cx:pt>
          <cx:pt idx="903">0.59499999999999997</cx:pt>
          <cx:pt idx="904">0.26200000000000001</cx:pt>
          <cx:pt idx="905">0.434</cx:pt>
          <cx:pt idx="906">0.34100000000000003</cx:pt>
          <cx:pt idx="907">0.58299999999999996</cx:pt>
          <cx:pt idx="908">0</cx:pt>
          <cx:pt idx="909">0.59299999999999997</cx:pt>
          <cx:pt idx="910">0.073999999999999996</cx:pt>
          <cx:pt idx="911">0.27900000000000003</cx:pt>
          <cx:pt idx="912">0.42599999999999999</cx:pt>
          <cx:pt idx="913">0.33100000000000002</cx:pt>
          <cx:pt idx="914">0.27300000000000002</cx:pt>
          <cx:pt idx="915">0.34100000000000003</cx:pt>
          <cx:pt idx="916">0.20300000000000001</cx:pt>
          <cx:pt idx="917">0.23100000000000001</cx:pt>
          <cx:pt idx="918">0.10000000000000001</cx:pt>
          <cx:pt idx="919">0.38300000000000001</cx:pt>
          <cx:pt idx="920">0.155</cx:pt>
          <cx:pt idx="921">0.27200000000000002</cx:pt>
          <cx:pt idx="922">0.29999999999999999</cx:pt>
          <cx:pt idx="923">0.22700000000000001</cx:pt>
          <cx:pt idx="924">0.29799999999999999</cx:pt>
          <cx:pt idx="925">0.0070000000000000001</cx:pt>
          <cx:pt idx="926">0.34000000000000002</cx:pt>
          <cx:pt idx="927">0.40699999999999997</cx:pt>
          <cx:pt idx="928">0.24299999999999999</cx:pt>
          <cx:pt idx="929">0.126</cx:pt>
        </cx:lvl>
      </cx:numDim>
    </cx:data>
    <cx:data id="3">
      <cx:numDim type="val">
        <cx:f>'Combined Dataset'!$H$2:$H$931</cx:f>
        <cx:lvl ptCount="930" formatCode="General">
          <cx:pt idx="0">0.66556999999999999</cx:pt>
          <cx:pt idx="1">0.62877000000000005</cx:pt>
          <cx:pt idx="2">0.64937999999999996</cx:pt>
          <cx:pt idx="3">0.66973000000000005</cx:pt>
          <cx:pt idx="4">0.63297000000000003</cx:pt>
          <cx:pt idx="5">0.64168999999999998</cx:pt>
          <cx:pt idx="6">0.61575999999999997</cx:pt>
          <cx:pt idx="7">0.65980000000000005</cx:pt>
          <cx:pt idx="8">0.63937999999999995</cx:pt>
          <cx:pt idx="9">0.65124000000000004</cx:pt>
          <cx:pt idx="10">0.41319</cx:pt>
          <cx:pt idx="11">0.63375999999999999</cx:pt>
          <cx:pt idx="12">0.62433000000000005</cx:pt>
          <cx:pt idx="13">0.48181000000000002</cx:pt>
          <cx:pt idx="14">0.54603999999999997</cx:pt>
          <cx:pt idx="15">0.49048999999999998</cx:pt>
          <cx:pt idx="16">0.61582999999999999</cx:pt>
          <cx:pt idx="17">0.61777000000000004</cx:pt>
          <cx:pt idx="18">0.58450000000000002</cx:pt>
          <cx:pt idx="19">0.64156999999999997</cx:pt>
          <cx:pt idx="20">0.59624999999999995</cx:pt>
          <cx:pt idx="21">0.63273999999999997</cx:pt>
          <cx:pt idx="22">0.42908000000000002</cx:pt>
          <cx:pt idx="23">0.54252</cx:pt>
          <cx:pt idx="24">0.54210000000000003</cx:pt>
          <cx:pt idx="25">0.61477000000000004</cx:pt>
          <cx:pt idx="26">0.44131999999999999</cx:pt>
          <cx:pt idx="27">0.64039999999999997</cx:pt>
          <cx:pt idx="28">0.55010999999999999</cx:pt>
          <cx:pt idx="29">0.44973999999999997</cx:pt>
          <cx:pt idx="30">0.46364</cx:pt>
          <cx:pt idx="31">0.60362000000000005</cx:pt>
          <cx:pt idx="32">0.53466000000000002</cx:pt>
          <cx:pt idx="33">0.55664000000000002</cx:pt>
          <cx:pt idx="34">0.31047999999999998</cx:pt>
          <cx:pt idx="35">0.45950999999999997</cx:pt>
          <cx:pt idx="36">0.60365000000000002</cx:pt>
          <cx:pt idx="37">0.39739999999999998</cx:pt>
          <cx:pt idx="38">0.55498999999999998</cx:pt>
          <cx:pt idx="39">0.59657000000000004</cx:pt>
          <cx:pt idx="40">0.55884</cx:pt>
          <cx:pt idx="41">0.40350000000000003</cx:pt>
          <cx:pt idx="42">0.57733000000000001</cx:pt>
          <cx:pt idx="43">0.65820999999999996</cx:pt>
          <cx:pt idx="44">0.31751000000000001</cx:pt>
          <cx:pt idx="45">0.49614999999999998</cx:pt>
          <cx:pt idx="46">0.33207999999999999</cx:pt>
          <cx:pt idx="47">0.48574000000000001</cx:pt>
          <cx:pt idx="48">0.45491999999999999</cx:pt>
          <cx:pt idx="49">0.26235999999999998</cx:pt>
          <cx:pt idx="50">0.57413999999999998</cx:pt>
          <cx:pt idx="51">0.32818000000000003</cx:pt>
          <cx:pt idx="52">0.53898999999999997</cx:pt>
          <cx:pt idx="53">0.51649</cx:pt>
          <cx:pt idx="54">0.60855000000000004</cx:pt>
          <cx:pt idx="55">0.21342</cx:pt>
          <cx:pt idx="56">0.55474999999999997</cx:pt>
          <cx:pt idx="57">0.41496</cx:pt>
          <cx:pt idx="58">0.37938</cx:pt>
          <cx:pt idx="59">0.53122000000000003</cx:pt>
          <cx:pt idx="60">0.53024000000000004</cx:pt>
          <cx:pt idx="61">0.25883</cx:pt>
          <cx:pt idx="62">0.41667999999999999</cx:pt>
          <cx:pt idx="63">0.36679</cx:pt>
          <cx:pt idx="64">0.50441999999999998</cx:pt>
          <cx:pt idx="65">0.49026999999999998</cx:pt>
          <cx:pt idx="66">0.40672000000000003</cx:pt>
          <cx:pt idx="67">0.28578999999999999</cx:pt>
          <cx:pt idx="68">0.24748999999999999</cx:pt>
          <cx:pt idx="69">0.47610000000000002</cx:pt>
          <cx:pt idx="70">0.56066000000000005</cx:pt>
          <cx:pt idx="71">0.59608000000000005</cx:pt>
          <cx:pt idx="72">0.44888</cx:pt>
          <cx:pt idx="73">0.46611000000000002</cx:pt>
          <cx:pt idx="74">0.59443999999999997</cx:pt>
          <cx:pt idx="75">0.22814999999999999</cx:pt>
          <cx:pt idx="76">0.43476999999999999</cx:pt>
          <cx:pt idx="77">0.34333999999999998</cx:pt>
          <cx:pt idx="78">0.53205999999999998</cx:pt>
          <cx:pt idx="79">0.37030000000000002</cx:pt>
          <cx:pt idx="80">0.12102</cx:pt>
          <cx:pt idx="81">0.40661000000000003</cx:pt>
          <cx:pt idx="82">0.18260000000000001</cx:pt>
          <cx:pt idx="83">0.51697000000000004</cx:pt>
          <cx:pt idx="84">0.48826999999999998</cx:pt>
          <cx:pt idx="85">0.35067999999999999</cx:pt>
          <cx:pt idx="86">0.20107</cx:pt>
          <cx:pt idx="87">0.51468999999999998</cx:pt>
          <cx:pt idx="88">0.29670999999999997</cx:pt>
          <cx:pt idx="89">0.62544999999999995</cx:pt>
          <cx:pt idx="90">0.46582000000000001</cx:pt>
          <cx:pt idx="91">0.41691</cx:pt>
          <cx:pt idx="92">0.33456999999999998</cx:pt>
          <cx:pt idx="93">0.34037000000000001</cx:pt>
          <cx:pt idx="94">0.35732999999999998</cx:pt>
          <cx:pt idx="95">0.092450000000000004</cx:pt>
          <cx:pt idx="96">0.31767000000000001</cx:pt>
          <cx:pt idx="97">0.57672000000000001</cx:pt>
          <cx:pt idx="98">0.59591000000000005</cx:pt>
          <cx:pt idx="99">0.43625999999999998</cx:pt>
          <cx:pt idx="100">0.30658000000000002</cx:pt>
          <cx:pt idx="101">0.076990000000000003</cx:pt>
          <cx:pt idx="102">0.33916000000000002</cx:pt>
          <cx:pt idx="103">0.32112000000000002</cx:pt>
          <cx:pt idx="104">0.40148</cx:pt>
          <cx:pt idx="105">0.47216000000000002</cx:pt>
          <cx:pt idx="106">0.26268000000000002</cx:pt>
          <cx:pt idx="107">0.24499000000000001</cx:pt>
          <cx:pt idx="108">0.40820000000000001</cx:pt>
          <cx:pt idx="109">0.30032999999999999</cx:pt>
          <cx:pt idx="110">0.25123000000000001</cx:pt>
          <cx:pt idx="111">0</cx:pt>
          <cx:pt idx="112">0.33206999999999998</cx:pt>
          <cx:pt idx="113">0.42342000000000002</cx:pt>
          <cx:pt idx="114">0.25861000000000001</cx:pt>
          <cx:pt idx="115">0.28531000000000001</cx:pt>
          <cx:pt idx="116">0.39785999999999999</cx:pt>
          <cx:pt idx="117">0.10081</cx:pt>
          <cx:pt idx="118">0.24424999999999999</cx:pt>
          <cx:pt idx="119">0.22605</cx:pt>
          <cx:pt idx="120">0.38281999999999999</cx:pt>
          <cx:pt idx="121">0.4345</cx:pt>
          <cx:pt idx="122">0.40839999999999999</cx:pt>
          <cx:pt idx="123">0.24232000000000001</cx:pt>
          <cx:pt idx="124">0.42215000000000003</cx:pt>
          <cx:pt idx="125">0.46073999999999998</cx:pt>
          <cx:pt idx="126">0.19847000000000001</cx:pt>
          <cx:pt idx="127">0.49495</cx:pt>
          <cx:pt idx="128">0.44017000000000001</cx:pt>
          <cx:pt idx="129">0.40577000000000002</cx:pt>
          <cx:pt idx="130">0.43053999999999998</cx:pt>
          <cx:pt idx="131">0.53725999999999996</cx:pt>
          <cx:pt idx="132">0.49308999999999997</cx:pt>
          <cx:pt idx="133">0.30586999999999998</cx:pt>
          <cx:pt idx="134">0.17288000000000001</cx:pt>
          <cx:pt idx="135">0.35571000000000003</cx:pt>
          <cx:pt idx="136">0.10384</cx:pt>
          <cx:pt idx="137">0.38857000000000003</cx:pt>
          <cx:pt idx="138">0.41465999999999997</cx:pt>
          <cx:pt idx="139">0.22917000000000001</cx:pt>
          <cx:pt idx="140">0.45727000000000001</cx:pt>
          <cx:pt idx="141">0.36771999999999999</cx:pt>
          <cx:pt idx="142">0.31913999999999998</cx:pt>
          <cx:pt idx="143">0.47692000000000001</cx:pt>
          <cx:pt idx="144">0.66246000000000005</cx:pt>
          <cx:pt idx="145">0.32878000000000002</cx:pt>
          <cx:pt idx="146">0.19184000000000001</cx:pt>
          <cx:pt idx="147">0.48879</cx:pt>
          <cx:pt idx="148">0.23501</cx:pt>
          <cx:pt idx="149">0.37724999999999997</cx:pt>
          <cx:pt idx="150">0.46866000000000002</cx:pt>
          <cx:pt idx="151">0.39493</cx:pt>
          <cx:pt idx="152">0.23413999999999999</cx:pt>
          <cx:pt idx="153">0.59201000000000004</cx:pt>
          <cx:pt idx="154">0.48449999999999999</cx:pt>
          <cx:pt idx="155">0.15684000000000001</cx:pt>
          <cx:pt idx="156">0.11849999999999999</cx:pt>
          <cx:pt idx="157">0.36453000000000002</cx:pt>
          <cx:pt idx="158">0.57940999999999998</cx:pt>
          <cx:pt idx="159">0.58557000000000003</cx:pt>
          <cx:pt idx="160">0.56623999999999997</cx:pt>
          <cx:pt idx="161">0.59609000000000001</cx:pt>
          <cx:pt idx="162">0.57103999999999999</cx:pt>
          <cx:pt idx="163">0.57369999999999999</cx:pt>
          <cx:pt idx="164">0.55210999999999999</cx:pt>
          <cx:pt idx="165">0.58147000000000004</cx:pt>
          <cx:pt idx="166">0.56837000000000004</cx:pt>
          <cx:pt idx="167">0.58218000000000003</cx:pt>
          <cx:pt idx="168">0.36431999999999998</cx:pt>
          <cx:pt idx="169">0.54354999999999998</cx:pt>
          <cx:pt idx="170">0.48163</cx:pt>
          <cx:pt idx="171">0.55225000000000002</cx:pt>
          <cx:pt idx="172">0.46822999999999998</cx:pt>
          <cx:pt idx="173">0.53466000000000002</cx:pt>
          <cx:pt idx="174">0.40425</cx:pt>
          <cx:pt idx="175">0.51354</cx:pt>
          <cx:pt idx="176">0.54008</cx:pt>
          <cx:pt idx="177">0.54869999999999997</cx:pt>
          <cx:pt idx="178">0.37708999999999998</cx:pt>
          <cx:pt idx="179">0.48770000000000002</cx:pt>
          <cx:pt idx="180">0.50036000000000003</cx:pt>
          <cx:pt idx="181">0.37789</cx:pt>
          <cx:pt idx="182">0.48926999999999998</cx:pt>
          <cx:pt idx="183">0.42283999999999999</cx:pt>
          <cx:pt idx="184">0.41417999999999999</cx:pt>
          <cx:pt idx="185">0.56215000000000004</cx:pt>
          <cx:pt idx="186">0.54388000000000003</cx:pt>
          <cx:pt idx="187">0.54993999999999998</cx:pt>
          <cx:pt idx="188">0.44735000000000003</cx:pt>
          <cx:pt idx="189">0.46561999999999998</cx:pt>
          <cx:pt idx="190">0.49553000000000003</cx:pt>
          <cx:pt idx="191">0.37903999999999999</cx:pt>
          <cx:pt idx="192">0.32377</cx:pt>
          <cx:pt idx="193">0.56679000000000002</cx:pt>
          <cx:pt idx="194">0.37545000000000001</cx:pt>
          <cx:pt idx="195">0.21006</cx:pt>
          <cx:pt idx="196">0.50378999999999996</cx:pt>
          <cx:pt idx="197">0.52234000000000003</cx:pt>
          <cx:pt idx="198">0.43165999999999999</cx:pt>
          <cx:pt idx="199">0.47375</cx:pt>
          <cx:pt idx="200">0.48453000000000002</cx:pt>
          <cx:pt idx="201">0.19847000000000001</cx:pt>
          <cx:pt idx="202">0.23391000000000001</cx:pt>
          <cx:pt idx="203">0.37269000000000002</cx:pt>
          <cx:pt idx="204">0.39030999999999999</cx:pt>
          <cx:pt idx="205">0.46582000000000001</cx:pt>
          <cx:pt idx="206">0.60848000000000002</cx:pt>
          <cx:pt idx="207">0.18826999999999999</cx:pt>
          <cx:pt idx="208">0.4027</cx:pt>
          <cx:pt idx="209">0.51231000000000004</cx:pt>
          <cx:pt idx="210">0.46761000000000003</cx:pt>
          <cx:pt idx="211">0.4052</cx:pt>
          <cx:pt idx="212">0.25202000000000002</cx:pt>
          <cx:pt idx="213">0.32682</cx:pt>
          <cx:pt idx="214">0.45190000000000002</cx:pt>
          <cx:pt idx="215">0.25168000000000001</cx:pt>
          <cx:pt idx="216">0.50961000000000001</cx:pt>
          <cx:pt idx="217">0.18929000000000001</cx:pt>
          <cx:pt idx="218">0.29091</cx:pt>
          <cx:pt idx="219">0.43596000000000001</cx:pt>
          <cx:pt idx="220">0.53164</cx:pt>
          <cx:pt idx="221">0.37502000000000002</cx:pt>
          <cx:pt idx="222">0.37408000000000002</cx:pt>
          <cx:pt idx="223">0.46145000000000003</cx:pt>
          <cx:pt idx="224">0.40672000000000003</cx:pt>
          <cx:pt idx="225">0.27995999999999999</cx:pt>
          <cx:pt idx="226">0.29507</cx:pt>
          <cx:pt idx="227">0.46234999999999998</cx:pt>
          <cx:pt idx="228">0.36712</cx:pt>
          <cx:pt idx="229">0.41510999999999998</cx:pt>
          <cx:pt idx="230">0.43597000000000002</cx:pt>
          <cx:pt idx="231">0.23907</cx:pt>
          <cx:pt idx="232">0.48079</cx:pt>
          <cx:pt idx="233">0.56777999999999995</cx:pt>
          <cx:pt idx="234">0.14396</cx:pt>
          <cx:pt idx="235">0.23888999999999999</cx:pt>
          <cx:pt idx="236">0.39237</cx:pt>
          <cx:pt idx="237">0.36022999999999999</cx:pt>
          <cx:pt idx="238">0.35326999999999997</cx:pt>
          <cx:pt idx="239">0.54854000000000003</cx:pt>
          <cx:pt idx="240">0.44012000000000001</cx:pt>
          <cx:pt idx="241">0.46073999999999998</cx:pt>
          <cx:pt idx="242">0.40211999999999998</cx:pt>
          <cx:pt idx="243">0.15717999999999999</cx:pt>
          <cx:pt idx="244">0.09511</cx:pt>
          <cx:pt idx="245">0.15110999999999999</cx:pt>
          <cx:pt idx="246">0.52259</cx:pt>
          <cx:pt idx="247">0.25646000000000002</cx:pt>
          <cx:pt idx="248">0.19769999999999999</cx:pt>
          <cx:pt idx="249">0.14621999999999999</cx:pt>
          <cx:pt idx="250">0.26228000000000001</cx:pt>
          <cx:pt idx="251">0.44727</cx:pt>
          <cx:pt idx="252">0.27667999999999998</cx:pt>
          <cx:pt idx="253">0.55954000000000004</cx:pt>
          <cx:pt idx="254">0.39129999999999998</cx:pt>
          <cx:pt idx="255">0.23552999999999999</cx:pt>
          <cx:pt idx="256">0.058220000000000001</cx:pt>
          <cx:pt idx="257">0.43408000000000002</cx:pt>
          <cx:pt idx="258">0.35971999999999998</cx:pt>
          <cx:pt idx="259">0.52168000000000003</cx:pt>
          <cx:pt idx="260">0.27854000000000001</cx:pt>
          <cx:pt idx="261">0.26755000000000001</cx:pt>
          <cx:pt idx="262">0.22544</cx:pt>
          <cx:pt idx="263">0.42662</cx:pt>
          <cx:pt idx="264">0.37012</cx:pt>
          <cx:pt idx="265">0.17743999999999999</cx:pt>
          <cx:pt idx="266">0.31866</cx:pt>
          <cx:pt idx="267">0.39778000000000002</cx:pt>
          <cx:pt idx="268">0.30685000000000001</cx:pt>
          <cx:pt idx="269">0.24856</cx:pt>
          <cx:pt idx="270">0.48614000000000002</cx:pt>
          <cx:pt idx="271">0.42736000000000002</cx:pt>
          <cx:pt idx="272">0.36703000000000002</cx:pt>
          <cx:pt idx="273">0.42482999999999999</cx:pt>
          <cx:pt idx="274">0.50817000000000001</cx:pt>
          <cx:pt idx="275">0.40284999999999999</cx:pt>
          <cx:pt idx="276">0.42692000000000002</cx:pt>
          <cx:pt idx="277">0.18847</cx:pt>
          <cx:pt idx="278">0.14036999999999999</cx:pt>
          <cx:pt idx="279">0.40576000000000001</cx:pt>
          <cx:pt idx="280">0.12859000000000001</cx:pt>
          <cx:pt idx="281">0.40972999999999998</cx:pt>
          <cx:pt idx="282">0.15601999999999999</cx:pt>
          <cx:pt idx="283">0.32461000000000001</cx:pt>
          <cx:pt idx="284">0.37938</cx:pt>
          <cx:pt idx="285">0.31056</cx:pt>
          <cx:pt idx="286">0.21218999999999999</cx:pt>
          <cx:pt idx="287">0.1268</cx:pt>
          <cx:pt idx="288">0.25429000000000002</cx:pt>
          <cx:pt idx="289">0.4143</cx:pt>
          <cx:pt idx="290">0</cx:pt>
          <cx:pt idx="291">0.28098000000000001</cx:pt>
          <cx:pt idx="292">0.27544000000000002</cx:pt>
          <cx:pt idx="293">0.12071999999999999</cx:pt>
          <cx:pt idx="294">0.44089</cx:pt>
          <cx:pt idx="295">0.15412000000000001</cx:pt>
          <cx:pt idx="296">0.40662999999999999</cx:pt>
          <cx:pt idx="297">0.58852000000000004</cx:pt>
          <cx:pt idx="298">0.0058900000000000003</cx:pt>
          <cx:pt idx="299">0.38041000000000003</cx:pt>
          <cx:pt idx="300">0.19661999999999999</cx:pt>
          <cx:pt idx="301">0.12806999999999999</cx:pt>
          <cx:pt idx="302">0.3337</cx:pt>
          <cx:pt idx="303">0.43652999999999997</cx:pt>
          <cx:pt idx="304">0.22869999999999999</cx:pt>
          <cx:pt idx="305">0.13683999999999999</cx:pt>
          <cx:pt idx="306">0.31759999999999999</cx:pt>
          <cx:pt idx="307">0.25747999999999999</cx:pt>
          <cx:pt idx="308">0.30953000000000003</cx:pt>
          <cx:pt idx="309">0.54320000000000002</cx:pt>
          <cx:pt idx="310">0.39746999999999999</cx:pt>
          <cx:pt idx="311">0.1643</cx:pt>
          <cx:pt idx="312">0.34677999999999998</cx:pt>
          <cx:pt idx="313">0.069120000000000001</cx:pt>
          <cx:pt idx="314">0.043200000000000002</cx:pt>
          <cx:pt idx="315">0.63542258739471402</cx:pt>
          <cx:pt idx="316">0.62600672245025601</cx:pt>
          <cx:pt idx="317">0.62716263532638505</cx:pt>
          <cx:pt idx="318">0.62007057666778598</cx:pt>
          <cx:pt idx="319">0.61795085668563798</cx:pt>
          <cx:pt idx="320">0.58538448810577404</cx:pt>
          <cx:pt idx="321">0.61110091209411599</cx:pt>
          <cx:pt idx="322">0.61406213045120195</cx:pt>
          <cx:pt idx="323">0.61292409896850597</cx:pt>
          <cx:pt idx="324">0.60160738229751598</cx:pt>
          <cx:pt idx="325">0.40598860383033802</cx:pt>
          <cx:pt idx="326">0.58013164997100797</cx:pt>
          <cx:pt idx="327">0.56776618957519498</cx:pt>
          <cx:pt idx="328">0.50574052333831798</cx:pt>
          <cx:pt idx="329">0.57311034202575695</cx:pt>
          <cx:pt idx="330">0.56251138448715199</cx:pt>
          <cx:pt idx="331">0.53977072238922097</cx:pt>
          <cx:pt idx="332">0.59662789106368996</cx:pt>
          <cx:pt idx="333">0.50819003582000699</cx:pt>
          <cx:pt idx="334">0.37689527869224498</cx:pt>
          <cx:pt idx="335">0.60834527015686002</cx:pt>
          <cx:pt idx="336">0.43745374679565402</cx:pt>
          <cx:pt idx="337">0.49094617366790799</cx:pt>
          <cx:pt idx="338">0.494519203901291</cx:pt>
          <cx:pt idx="339">0.41273000836372398</cx:pt>
          <cx:pt idx="340">0.54984056949615501</cx:pt>
          <cx:pt idx="341">0.58876705169677701</cx:pt>
          <cx:pt idx="342">0.57939225435257002</cx:pt>
          <cx:pt idx="343">0.53131061792373702</cx:pt>
          <cx:pt idx="344">0.55002683401107799</cx:pt>
          <cx:pt idx="345">0.47022211551666299</cx:pt>
          <cx:pt idx="346">0.58020073175430298</cx:pt>
          <cx:pt idx="347">0.36146658658981301</cx:pt>
          <cx:pt idx="348">0.40878123044967701</cx:pt>
          <cx:pt idx="349">0.60413098335266102</cx:pt>
          <cx:pt idx="350">0.47748741507530201</cx:pt>
          <cx:pt idx="351">0.44975057244300798</cx:pt>
          <cx:pt idx="352">0.51863074302673295</cx:pt>
          <cx:pt idx="353">0.49633759260177601</cx:pt>
          <cx:pt idx="354">0.29581746459007302</cx:pt>
          <cx:pt idx="355">0.53674691915512096</cx:pt>
          <cx:pt idx="356">0.40226498246192899</cx:pt>
          <cx:pt idx="357">0.44755184650421098</cx:pt>
          <cx:pt idx="358">0.45519819855690002</cx:pt>
          <cx:pt idx="359">0.43245252966880798</cx:pt>
          <cx:pt idx="360">0.52034211158752397</cx:pt>
          <cx:pt idx="361">0.65824866294860795</cx:pt>
          <cx:pt idx="362">0.25645071268081698</cx:pt>
          <cx:pt idx="363">0.37378311157226601</cx:pt>
          <cx:pt idx="364">0.54750937223434404</cx:pt>
          <cx:pt idx="365">0.50562554597854603</cx:pt>
          <cx:pt idx="366">0.23423178493976601</cx:pt>
          <cx:pt idx="367">0.23333580791950201</cx:pt>
          <cx:pt idx="368">0.32570791244506803</cx:pt>
          <cx:pt idx="369">0.25792166590690602</cx:pt>
          <cx:pt idx="370">0.24072904884815199</cx:pt>
          <cx:pt idx="371">0.45700374245643599</cx:pt>
          <cx:pt idx="372">0.55873292684555098</cx:pt>
          <cx:pt idx="373">0.41827192902565002</cx:pt>
          <cx:pt idx="374">0.437454283237457</cx:pt>
          <cx:pt idx="375">0.47120362520217901</cx:pt>
          <cx:pt idx="376">0.57257580757141102</cx:pt>
          <cx:pt idx="377">0.45000287890434298</cx:pt>
          <cx:pt idx="378">0.49124732613563499</cx:pt>
          <cx:pt idx="379">0.35511153936386097</cx:pt>
          <cx:pt idx="380">0.479131430387497</cx:pt>
          <cx:pt idx="381">0.29540026187896701</cx:pt>
          <cx:pt idx="382">0.46573323011398299</cx:pt>
          <cx:pt idx="383">0.30074059963226302</cx:pt>
          <cx:pt idx="384">0.47350779175758401</cx:pt>
          <cx:pt idx="385">0.49096864461898798</cx:pt>
          <cx:pt idx="386">0.58521467447280895</cx:pt>
          <cx:pt idx="387">0.20871552824974099</cx:pt>
          <cx:pt idx="388">0.41842114925384499</cx:pt>
          <cx:pt idx="389">0.17586351931095101</cx:pt>
          <cx:pt idx="390">0.47430723905563399</cx:pt>
          <cx:pt idx="391">0.25577229261398299</cx:pt>
          <cx:pt idx="392">0.26028794050216703</cx:pt>
          <cx:pt idx="393">0.47278770804405201</cx:pt>
          <cx:pt idx="394">0.23521526157855999</cx:pt>
          <cx:pt idx="395">0.44332346320152299</cx:pt>
          <cx:pt idx="396">0.153997123241425</cx:pt>
          <cx:pt idx="397">0.19498905539512601</cx:pt>
          <cx:pt idx="398">0.40815833210945102</cx:pt>
          <cx:pt idx="399">0.398155838251114</cx:pt>
          <cx:pt idx="400">0.55258983373642001</cx:pt>
          <cx:pt idx="401">0.095731250941753401</cx:pt>
          <cx:pt idx="402">0.288515985012054</cx:pt>
          <cx:pt idx="403">0.49846529960632302</cx:pt>
          <cx:pt idx="404">0.204403176903725</cx:pt>
          <cx:pt idx="405">0.34807986021041898</cx:pt>
          <cx:pt idx="406">0.32590597867965698</cx:pt>
          <cx:pt idx="407">0.60212695598602295</cx:pt>
          <cx:pt idx="408">0.57105559110641502</cx:pt>
          <cx:pt idx="409">0.39495256543159502</cx:pt>
          <cx:pt idx="410">0.47156670689582803</cx:pt>
          <cx:pt idx="411">0.50153768062591597</cx:pt>
          <cx:pt idx="412">0.45494338870048501</cx:pt>
          <cx:pt idx="413">0.44030594825744601</cx:pt>
          <cx:pt idx="414">0.39414396882057201</cx:pt>
          <cx:pt idx="415">0.479246735572815</cx:pt>
          <cx:pt idx="416">0.28968068957328802</cx:pt>
          <cx:pt idx="417">0.25471106171607999</cx:pt>
          <cx:pt idx="418">0.282110154628754</cx:pt>
          <cx:pt idx="419">0.289231717586517</cx:pt>
          <cx:pt idx="420">0.31869769096374501</cx:pt>
          <cx:pt idx="421">0.43038874864578203</cx:pt>
          <cx:pt idx="422">0.24932260811328899</cx:pt>
          <cx:pt idx="423">0.38149863481521601</cx:pt>
          <cx:pt idx="424">0.47835665941238398</cx:pt>
          <cx:pt idx="425">0.52030354738235496</cx:pt>
          <cx:pt idx="426">0.45276376605033902</cx:pt>
          <cx:pt idx="427">0.48079109191894498</cx:pt>
          <cx:pt idx="428">0.51449203491210904</cx:pt>
          <cx:pt idx="429">0.37792226672172502</cx:pt>
          <cx:pt idx="430">0.46160349249839799</cx:pt>
          <cx:pt idx="431">0.28855553269386303</cx:pt>
          <cx:pt idx="432">0.31232857704162598</cx:pt>
          <cx:pt idx="433">0.40884274244308499</cx:pt>
          <cx:pt idx="434">0.56121325492858898</cx:pt>
          <cx:pt idx="435">0.198303267359734</cx:pt>
          <cx:pt idx="436">0.46998700499534601</cx:pt>
          <cx:pt idx="437">0.096098043024539906</cx:pt>
          <cx:pt idx="438">0.43502587080001798</cx:pt>
          <cx:pt idx="439">0.30941003561019897</cx:pt>
          <cx:pt idx="440">0.23596134781837499</cx:pt>
          <cx:pt idx="441">0.30661374330520602</cx:pt>
          <cx:pt idx="442">0.44770619273185702</cx:pt>
          <cx:pt idx="443">0.63337582349777199</cx:pt>
          <cx:pt idx="444">0.0149958552792668</cx:pt>
          <cx:pt idx="445">0.423026293516159</cx:pt>
          <cx:pt idx="446">0.122974775731564</cx:pt>
          <cx:pt idx="447">0.443185955286026</cx:pt>
          <cx:pt idx="448">0.32436785101890597</cx:pt>
          <cx:pt idx="449">0.36365869641303999</cx:pt>
          <cx:pt idx="450">0.46691465377807601</cx:pt>
          <cx:pt idx="451">0.16234202682971999</cx:pt>
          <cx:pt idx="452">0.336384207010269</cx:pt>
          <cx:pt idx="453">0.39066129922866799</cx:pt>
          <cx:pt idx="454">0</cx:pt>
          <cx:pt idx="455">0.10617952048778501</cx:pt>
          <cx:pt idx="456">0.505196332931519</cx:pt>
          <cx:pt idx="457">0.42596277594566301</cx:pt>
          <cx:pt idx="458">0.18919676542282099</cx:pt>
          <cx:pt idx="459">0.030369857326149899</cx:pt>
          <cx:pt idx="460">0.24946372210979501</cx:pt>
          <cx:pt idx="461">0.14706243574619299</cx:pt>
          <cx:pt idx="462">0.33288118243217502</cx:pt>
          <cx:pt idx="463">0.34858751296997098</cx:pt>
          <cx:pt idx="464">0.38042613863945002</cx:pt>
          <cx:pt idx="465">0.58184385299682595</cx:pt>
          <cx:pt idx="466">0.081539444625377697</cx:pt>
          <cx:pt idx="467">0.39001777768135099</cx:pt>
          <cx:pt idx="468">0.059900753200054203</cx:pt>
          <cx:pt idx="469">0.270842045545578</cx:pt>
          <cx:pt idx="470">0.68100000000000005</cx:pt>
          <cx:pt idx="471">0.68600000000000005</cx:pt>
          <cx:pt idx="472">0.68300000000000005</cx:pt>
          <cx:pt idx="473">0.67700000000000005</cx:pt>
          <cx:pt idx="474">0.66000000000000003</cx:pt>
          <cx:pt idx="475">0.63800000000000001</cx:pt>
          <cx:pt idx="476">0.65300000000000002</cx:pt>
          <cx:pt idx="477">0.66900000000000004</cx:pt>
          <cx:pt idx="478">0.65900000000000003</cx:pt>
          <cx:pt idx="479">0.64700000000000002</cx:pt>
          <cx:pt idx="480">0.46400000000000002</cx:pt>
          <cx:pt idx="481">0.61699999999999999</cx:pt>
          <cx:pt idx="482">0.63200000000000001</cx:pt>
          <cx:pt idx="483">0.61399999999999999</cx:pt>
          <cx:pt idx="484">0.58599999999999997</cx:pt>
          <cx:pt idx="485">0.58299999999999996</cx:pt>
          <cx:pt idx="486">0.63200000000000001</cx:pt>
          <cx:pt idx="487">0.54700000000000004</cx:pt>
          <cx:pt idx="488">0.53300000000000003</cx:pt>
          <cx:pt idx="489">0.54300000000000004</cx:pt>
          <cx:pt idx="490">0.64500000000000002</cx:pt>
          <cx:pt idx="491">0.52000000000000002</cx:pt>
          <cx:pt idx="492">0.47899999999999998</cx:pt>
          <cx:pt idx="493">0.43099999999999999</cx:pt>
          <cx:pt idx="494">0.41799999999999998</cx:pt>
          <cx:pt idx="495">0.59699999999999998</cx:pt>
          <cx:pt idx="496">0.49299999999999999</cx:pt>
          <cx:pt idx="497">0.56999999999999995</cx:pt>
          <cx:pt idx="498">0.60399999999999998</cx:pt>
          <cx:pt idx="499">0.625</cx:pt>
          <cx:pt idx="500">0.65400000000000003</cx:pt>
          <cx:pt idx="501">0.50900000000000001</cx:pt>
          <cx:pt idx="502">0.63100000000000001</cx:pt>
          <cx:pt idx="503">0.35599999999999998</cx:pt>
          <cx:pt idx="504">0.44900000000000001</cx:pt>
          <cx:pt idx="505">0.53100000000000003</cx:pt>
          <cx:pt idx="506">0.57499999999999996</cx:pt>
          <cx:pt idx="507">0.35399999999999998</cx:pt>
          <cx:pt idx="508">0.46100000000000002</cx:pt>
          <cx:pt idx="509">0.52700000000000002</cx:pt>
          <cx:pt idx="510">0.54600000000000004</cx:pt>
          <cx:pt idx="511">0.59399999999999997</cx:pt>
          <cx:pt idx="512">0.72399999999999998</cx:pt>
          <cx:pt idx="513">0.55400000000000005</cx:pt>
          <cx:pt idx="514">0.63700000000000001</cx:pt>
          <cx:pt idx="515">0.28100000000000003</cx:pt>
          <cx:pt idx="516">0.55600000000000005</cx:pt>
          <cx:pt idx="517">0.59299999999999997</cx:pt>
          <cx:pt idx="518">0.34999999999999998</cx:pt>
          <cx:pt idx="519">0.63300000000000001</cx:pt>
          <cx:pt idx="520">0.52800000000000002</cx:pt>
          <cx:pt idx="521">0.36299999999999999</cx:pt>
          <cx:pt idx="522">0.55300000000000005</cx:pt>
          <cx:pt idx="523">0.58399999999999996</cx:pt>
          <cx:pt idx="524">0.57499999999999996</cx:pt>
          <cx:pt idx="525">0.24399999999999999</cx:pt>
          <cx:pt idx="526">0.495</cx:pt>
          <cx:pt idx="527">0.39900000000000002</cx:pt>
          <cx:pt idx="528">0.45400000000000001</cx:pt>
          <cx:pt idx="529">0.42299999999999999</cx:pt>
          <cx:pt idx="530">0.60599999999999998</cx:pt>
          <cx:pt idx="531">0.55300000000000005</cx:pt>
          <cx:pt idx="532">0.54100000000000004</cx:pt>
          <cx:pt idx="533">0.53000000000000003</cx:pt>
          <cx:pt idx="534">0.44800000000000001</cx:pt>
          <cx:pt idx="535">0.23200000000000001</cx:pt>
          <cx:pt idx="536">0.41699999999999998</cx:pt>
          <cx:pt idx="537">0.25900000000000001</cx:pt>
          <cx:pt idx="538">0.496</cx:pt>
          <cx:pt idx="539">0.64300000000000002</cx:pt>
          <cx:pt idx="540">0.45900000000000002</cx:pt>
          <cx:pt idx="541">0.307</cx:pt>
          <cx:pt idx="542">0.32400000000000001</cx:pt>
          <cx:pt idx="543">0.33400000000000002</cx:pt>
          <cx:pt idx="544">0.52400000000000002</cx:pt>
          <cx:pt idx="545">0.56200000000000006</cx:pt>
          <cx:pt idx="546">0.28799999999999998</cx:pt>
          <cx:pt idx="547">0.13100000000000001</cx:pt>
          <cx:pt idx="548">0.503</cx:pt>
          <cx:pt idx="549">0.25900000000000001</cx:pt>
          <cx:pt idx="550">0.38</cx:pt>
          <cx:pt idx="551">0.57799999999999996</cx:pt>
          <cx:pt idx="552">0.076999999999999999</cx:pt>
          <cx:pt idx="553">0.46000000000000002</cx:pt>
          <cx:pt idx="554">0.59699999999999998</cx:pt>
          <cx:pt idx="555">0.42999999999999999</cx:pt>
          <cx:pt idx="556">0.29199999999999998</cx:pt>
          <cx:pt idx="557">0.39400000000000002</cx:pt>
          <cx:pt idx="558">0.46800000000000003</cx:pt>
          <cx:pt idx="559">0.46200000000000002</cx:pt>
          <cx:pt idx="560">0.54000000000000004</cx:pt>
          <cx:pt idx="561">0.28000000000000003</cx:pt>
          <cx:pt idx="562">0.39500000000000002</cx:pt>
          <cx:pt idx="563">0.61799999999999999</cx:pt>
          <cx:pt idx="564">0.53800000000000003</cx:pt>
          <cx:pt idx="565">0.54100000000000004</cx:pt>
          <cx:pt idx="566">0.67400000000000004</cx:pt>
          <cx:pt idx="567">0.45400000000000001</cx:pt>
          <cx:pt idx="568">0.35899999999999999</cx:pt>
          <cx:pt idx="569">0.52600000000000002</cx:pt>
          <cx:pt idx="570">0.13300000000000001</cx:pt>
          <cx:pt idx="571">0.35599999999999998</cx:pt>
          <cx:pt idx="572">0.26600000000000001</cx:pt>
          <cx:pt idx="573">0.51600000000000001</cx:pt>
          <cx:pt idx="574">0.45900000000000002</cx:pt>
          <cx:pt idx="575">0.46700000000000003</cx:pt>
          <cx:pt idx="576">0.499</cx:pt>
          <cx:pt idx="577">0.40600000000000003</cx:pt>
          <cx:pt idx="578">0.626</cx:pt>
          <cx:pt idx="579">0.27100000000000002</cx:pt>
          <cx:pt idx="580">0.41899999999999998</cx:pt>
          <cx:pt idx="581">0.35499999999999998</cx:pt>
          <cx:pt idx="582">0.51400000000000001</cx:pt>
          <cx:pt idx="583">0.57999999999999996</cx:pt>
          <cx:pt idx="584">0.58499999999999996</cx:pt>
          <cx:pt idx="585">0.30399999999999999</cx:pt>
          <cx:pt idx="586">0.36699999999999999</cx:pt>
          <cx:pt idx="587">0.51900000000000002</cx:pt>
          <cx:pt idx="588">0.69599999999999995</cx:pt>
          <cx:pt idx="589">0.312</cx:pt>
          <cx:pt idx="590">0.312</cx:pt>
          <cx:pt idx="591">0.53100000000000003</cx:pt>
          <cx:pt idx="592">0.504</cx:pt>
          <cx:pt idx="593">0.503</cx:pt>
          <cx:pt idx="594">0.129</cx:pt>
          <cx:pt idx="595">0.45200000000000001</cx:pt>
          <cx:pt idx="596">0.375</cx:pt>
          <cx:pt idx="597">0.26000000000000001</cx:pt>
          <cx:pt idx="598">0.57999999999999996</cx:pt>
          <cx:pt idx="599">0.189</cx:pt>
          <cx:pt idx="600">0.312</cx:pt>
          <cx:pt idx="601">0.53900000000000003</cx:pt>
          <cx:pt idx="602">0.39000000000000001</cx:pt>
          <cx:pt idx="603">0.45000000000000001</cx:pt>
          <cx:pt idx="604">0.44</cx:pt>
          <cx:pt idx="605">0.016</cx:pt>
          <cx:pt idx="606">0.16300000000000001</cx:pt>
          <cx:pt idx="607">0.434</cx:pt>
          <cx:pt idx="608">0.39400000000000002</cx:pt>
          <cx:pt idx="609">0.42299999999999999</cx:pt>
          <cx:pt idx="610">0</cx:pt>
          <cx:pt idx="611">0.221</cx:pt>
          <cx:pt idx="612">0.40600000000000003</cx:pt>
          <cx:pt idx="613">0.085000000000000006</cx:pt>
          <cx:pt idx="614">0.55700000000000005</cx:pt>
          <cx:pt idx="615">0.53100000000000003</cx:pt>
          <cx:pt idx="616">0.025000000000000001</cx:pt>
          <cx:pt idx="617">0.41899999999999998</cx:pt>
          <cx:pt idx="618">0.087999999999999995</cx:pt>
          <cx:pt idx="619">0.63600000000000001</cx:pt>
          <cx:pt idx="620">0.24399999999999999</cx:pt>
          <cx:pt idx="621">0.48099999999999998</cx:pt>
          <cx:pt idx="622">0.112</cx:pt>
          <cx:pt idx="623">0.30499999999999999</cx:pt>
          <cx:pt idx="624">0.065000000000000002</cx:pt>
          <cx:pt idx="625">0.59599999999999997</cx:pt>
          <cx:pt idx="626">0.59199999999999997</cx:pt>
          <cx:pt idx="627">0.60299999999999998</cx:pt>
          <cx:pt idx="628">0.59099999999999997</cx:pt>
          <cx:pt idx="629">0.55700000000000005</cx:pt>
          <cx:pt idx="630">0.57199999999999995</cx:pt>
          <cx:pt idx="631">0.57399999999999995</cx:pt>
          <cx:pt idx="632">0.58499999999999996</cx:pt>
          <cx:pt idx="633">0.58399999999999996</cx:pt>
          <cx:pt idx="634">0.53200000000000003</cx:pt>
          <cx:pt idx="635">0.55700000000000005</cx:pt>
          <cx:pt idx="636">0.55800000000000005</cx:pt>
          <cx:pt idx="637">0.371</cx:pt>
          <cx:pt idx="638">0.52600000000000002</cx:pt>
          <cx:pt idx="639">0.45000000000000001</cx:pt>
          <cx:pt idx="640">0.51600000000000001</cx:pt>
          <cx:pt idx="641">0.495</cx:pt>
          <cx:pt idx="642">0.47299999999999998</cx:pt>
          <cx:pt idx="643">0.45400000000000001</cx:pt>
          <cx:pt idx="644">0.45700000000000002</cx:pt>
          <cx:pt idx="645">0.59799999999999998</cx:pt>
          <cx:pt idx="646">0.56399999999999995</cx:pt>
          <cx:pt idx="647">0.433</cx:pt>
          <cx:pt idx="648">0.436</cx:pt>
          <cx:pt idx="649">0.35099999999999998</cx:pt>
          <cx:pt idx="650">0.35699999999999998</cx:pt>
          <cx:pt idx="651">0.53500000000000003</cx:pt>
          <cx:pt idx="652">0.439</cx:pt>
          <cx:pt idx="653">0.55500000000000005</cx:pt>
          <cx:pt idx="654">0.36199999999999999</cx:pt>
          <cx:pt idx="655">0.51600000000000001</cx:pt>
          <cx:pt idx="656">0.39000000000000001</cx:pt>
          <cx:pt idx="657">0.52300000000000002</cx:pt>
          <cx:pt idx="658">0.55600000000000005</cx:pt>
          <cx:pt idx="659">0.42999999999999999</cx:pt>
          <cx:pt idx="660">0.23100000000000001</cx:pt>
          <cx:pt idx="661">0.53600000000000003</cx:pt>
          <cx:pt idx="662">0.33400000000000002</cx:pt>
          <cx:pt idx="663">0.48899999999999999</cx:pt>
          <cx:pt idx="664">0.48299999999999998</cx:pt>
          <cx:pt idx="665">0.63100000000000001</cx:pt>
          <cx:pt idx="666">0.29099999999999998</cx:pt>
          <cx:pt idx="667">0.46999999999999997</cx:pt>
          <cx:pt idx="668">0.56399999999999995</cx:pt>
          <cx:pt idx="669">0.435</cx:pt>
          <cx:pt idx="670">0.48899999999999999</cx:pt>
          <cx:pt idx="671">0.47099999999999997</cx:pt>
          <cx:pt idx="672">0.46200000000000002</cx:pt>
          <cx:pt idx="673">0.40600000000000003</cx:pt>
          <cx:pt idx="674">0.498</cx:pt>
          <cx:pt idx="675">0.49299999999999999</cx:pt>
          <cx:pt idx="676">0.55700000000000005</cx:pt>
          <cx:pt idx="677">0.26400000000000001</cx:pt>
          <cx:pt idx="678">0.159</cx:pt>
          <cx:pt idx="679">0.495</cx:pt>
          <cx:pt idx="680">0.48999999999999999</cx:pt>
          <cx:pt idx="681">0.498</cx:pt>
          <cx:pt idx="682">0.44500000000000001</cx:pt>
          <cx:pt idx="683">0.50700000000000001</cx:pt>
          <cx:pt idx="684">0.40999999999999998</cx:pt>
          <cx:pt idx="685">0.51100000000000001</cx:pt>
          <cx:pt idx="686">0.19900000000000001</cx:pt>
          <cx:pt idx="687">0.51400000000000001</cx:pt>
          <cx:pt idx="688">0.41699999999999998</cx:pt>
          <cx:pt idx="689">0.45500000000000002</cx:pt>
          <cx:pt idx="690">0.50800000000000001</cx:pt>
          <cx:pt idx="691">0.313</cx:pt>
          <cx:pt idx="692">0.33400000000000002</cx:pt>
          <cx:pt idx="693">0.55800000000000005</cx:pt>
          <cx:pt idx="694">0.28199999999999997</cx:pt>
          <cx:pt idx="695">0.245</cx:pt>
          <cx:pt idx="696">0.41599999999999998</cx:pt>
          <cx:pt idx="697">0.19700000000000001</cx:pt>
          <cx:pt idx="698">0.38900000000000001</cx:pt>
          <cx:pt idx="699">0.29599999999999999</cx:pt>
          <cx:pt idx="700">0.44</cx:pt>
          <cx:pt idx="701">0.497</cx:pt>
          <cx:pt idx="702">0.21199999999999999</cx:pt>
          <cx:pt idx="703">0.19500000000000001</cx:pt>
          <cx:pt idx="704">0.50800000000000001</cx:pt>
          <cx:pt idx="705">0.23499999999999999</cx:pt>
          <cx:pt idx="706">0.067000000000000004</cx:pt>
          <cx:pt idx="707">0.317</cx:pt>
          <cx:pt idx="708">0.34499999999999997</cx:pt>
          <cx:pt idx="709">0.42599999999999999</cx:pt>
          <cx:pt idx="710">0.50800000000000001</cx:pt>
          <cx:pt idx="711">0.39400000000000002</cx:pt>
          <cx:pt idx="712">0.085999999999999993</cx:pt>
          <cx:pt idx="713">0.41799999999999998</cx:pt>
          <cx:pt idx="714">0.35099999999999998</cx:pt>
          <cx:pt idx="715">0.216</cx:pt>
          <cx:pt idx="716">0.49099999999999999</cx:pt>
          <cx:pt idx="717">0.52100000000000002</cx:pt>
          <cx:pt idx="718">0.54300000000000004</cx:pt>
          <cx:pt idx="719">0.45700000000000002</cx:pt>
          <cx:pt idx="720">0.38100000000000001</cx:pt>
          <cx:pt idx="721">0.311</cx:pt>
          <cx:pt idx="722">0.38100000000000001</cx:pt>
          <cx:pt idx="723">0.35199999999999998</cx:pt>
          <cx:pt idx="724">0.439</cx:pt>
          <cx:pt idx="725">0.38300000000000001</cx:pt>
          <cx:pt idx="726">0.34899999999999998</cx:pt>
          <cx:pt idx="727">0.372</cx:pt>
          <cx:pt idx="728">0.29499999999999998</cx:pt>
          <cx:pt idx="729">0.54700000000000004</cx:pt>
          <cx:pt idx="730">0.38900000000000001</cx:pt>
          <cx:pt idx="731">0.38300000000000001</cx:pt>
          <cx:pt idx="732">0.154</cx:pt>
          <cx:pt idx="733">0.60899999999999999</cx:pt>
          <cx:pt idx="734">0.22500000000000001</cx:pt>
          <cx:pt idx="735">0.29199999999999998</cx:pt>
          <cx:pt idx="736">0.55900000000000005</cx:pt>
          <cx:pt idx="737">0.40100000000000002</cx:pt>
          <cx:pt idx="738">0.318</cx:pt>
          <cx:pt idx="739">0.255</cx:pt>
          <cx:pt idx="740">0.28299999999999997</cx:pt>
          <cx:pt idx="741">0.30499999999999999</cx:pt>
          <cx:pt idx="742">0.33200000000000002</cx:pt>
          <cx:pt idx="743">0.34599999999999997</cx:pt>
          <cx:pt idx="744">0.38200000000000001</cx:pt>
          <cx:pt idx="745">0.43099999999999999</cx:pt>
          <cx:pt idx="746">0.066000000000000003</cx:pt>
          <cx:pt idx="747">0.49399999999999999</cx:pt>
          <cx:pt idx="748">0.16700000000000001</cx:pt>
          <cx:pt idx="749">0.52700000000000002</cx:pt>
          <cx:pt idx="750">0.24099999999999999</cx:pt>
          <cx:pt idx="751">0.26900000000000002</cx:pt>
          <cx:pt idx="752">0.32700000000000001</cx:pt>
          <cx:pt idx="753">0.309</cx:pt>
          <cx:pt idx="754">0.46999999999999997</cx:pt>
          <cx:pt idx="755">0.52500000000000002</cx:pt>
          <cx:pt idx="756">0.17399999999999999</cx:pt>
          <cx:pt idx="757">0.17799999999999999</cx:pt>
          <cx:pt idx="758">0.34399999999999997</cx:pt>
          <cx:pt idx="759">0.313</cx:pt>
          <cx:pt idx="760">0.35599999999999998</cx:pt>
          <cx:pt idx="761">0.24099999999999999</cx:pt>
          <cx:pt idx="762">0.43099999999999999</cx:pt>
          <cx:pt idx="763">0.29299999999999998</cx:pt>
          <cx:pt idx="764">0.498</cx:pt>
          <cx:pt idx="765">0.37</cx:pt>
          <cx:pt idx="766">0.14199999999999999</cx:pt>
          <cx:pt idx="767">0.14799999999999999</cx:pt>
          <cx:pt idx="768">0.35899999999999999</cx:pt>
          <cx:pt idx="769">0.22</cx:pt>
          <cx:pt idx="770">0.36099999999999999</cx:pt>
          <cx:pt idx="771">0.025999999999999999</cx:pt>
          <cx:pt idx="772">0.45500000000000002</cx:pt>
          <cx:pt idx="773">0.012999999999999999</cx:pt>
          <cx:pt idx="774">0.443</cx:pt>
          <cx:pt idx="775">0.14299999999999999</cx:pt>
          <cx:pt idx="776">0.55500000000000005</cx:pt>
          <cx:pt idx="777">0.41699999999999998</cx:pt>
          <cx:pt idx="778">0</cx:pt>
          <cx:pt idx="779">0.22500000000000001</cx:pt>
          <cx:pt idx="780">0.01</cx:pt>
          <cx:pt idx="781">0.69099999999999995</cx:pt>
          <cx:pt idx="782">0.68600000000000005</cx:pt>
          <cx:pt idx="783">0.65300000000000002</cx:pt>
          <cx:pt idx="784">0.69799999999999995</cx:pt>
          <cx:pt idx="785">0.64700000000000002</cx:pt>
          <cx:pt idx="786">0.70299999999999996</cx:pt>
          <cx:pt idx="787">0.68500000000000005</cx:pt>
          <cx:pt idx="788">0.63900000000000001</cx:pt>
          <cx:pt idx="789">0.66500000000000004</cx:pt>
          <cx:pt idx="790">0.64000000000000001</cx:pt>
          <cx:pt idx="791">0.64700000000000002</cx:pt>
          <cx:pt idx="792">0.50900000000000001</cx:pt>
          <cx:pt idx="793">0.59999999999999998</cx:pt>
          <cx:pt idx="794">0.64800000000000002</cx:pt>
          <cx:pt idx="795">0.60599999999999998</cx:pt>
          <cx:pt idx="796">0.67300000000000004</cx:pt>
          <cx:pt idx="797">0.57999999999999996</cx:pt>
          <cx:pt idx="798">0.57999999999999996</cx:pt>
          <cx:pt idx="799">0.55400000000000005</cx:pt>
          <cx:pt idx="800">0.48899999999999999</cx:pt>
          <cx:pt idx="801">0.53600000000000003</cx:pt>
          <cx:pt idx="802">0.66100000000000003</cx:pt>
          <cx:pt idx="803">0.66400000000000003</cx:pt>
          <cx:pt idx="804">0.48999999999999999</cx:pt>
          <cx:pt idx="805">0.67000000000000004</cx:pt>
          <cx:pt idx="806">0.60299999999999998</cx:pt>
          <cx:pt idx="807">0.46200000000000002</cx:pt>
          <cx:pt idx="808">0.379</cx:pt>
          <cx:pt idx="809">0.68999999999999995</cx:pt>
          <cx:pt idx="810">0.63800000000000001</cx:pt>
          <cx:pt idx="811">0.625</cx:pt>
          <cx:pt idx="812">0.66400000000000003</cx:pt>
          <cx:pt idx="813">0.59299999999999997</cx:pt>
          <cx:pt idx="814">0.46800000000000003</cx:pt>
          <cx:pt idx="815">0.51400000000000001</cx:pt>
          <cx:pt idx="816">0.58499999999999996</cx:pt>
          <cx:pt idx="817">0.61799999999999999</cx:pt>
          <cx:pt idx="818">0.47599999999999998</cx:pt>
          <cx:pt idx="819">0.46400000000000002</cx:pt>
          <cx:pt idx="820">0.64100000000000001</cx:pt>
          <cx:pt idx="821">0.59599999999999997</cx:pt>
          <cx:pt idx="822">0.71599999999999997</cx:pt>
          <cx:pt idx="823">0.438</cx:pt>
          <cx:pt idx="824">0.55800000000000005</cx:pt>
          <cx:pt idx="825">0.57299999999999995</cx:pt>
          <cx:pt idx="826">0.56399999999999995</cx:pt>
          <cx:pt idx="827">0.59099999999999997</cx:pt>
          <cx:pt idx="828">0.48199999999999998</cx:pt>
          <cx:pt idx="829">0.61499999999999999</cx:pt>
          <cx:pt idx="830">0.58999999999999997</cx:pt>
          <cx:pt idx="831">0.40500000000000003</cx:pt>
          <cx:pt idx="832">0.55400000000000005</cx:pt>
          <cx:pt idx="833">0.45400000000000001</cx:pt>
          <cx:pt idx="834">0.61099999999999999</cx:pt>
          <cx:pt idx="835">0.55300000000000005</cx:pt>
          <cx:pt idx="836">0.504</cx:pt>
          <cx:pt idx="837">0.54400000000000004</cx:pt>
          <cx:pt idx="838">0.621</cx:pt>
          <cx:pt idx="839">0.57799999999999996</cx:pt>
          <cx:pt idx="840">0.45300000000000001</cx:pt>
          <cx:pt idx="841">0.65100000000000002</cx:pt>
          <cx:pt idx="842">0.35299999999999998</cx:pt>
          <cx:pt idx="843">0.53600000000000003</cx:pt>
          <cx:pt idx="844">0.39500000000000002</cx:pt>
          <cx:pt idx="845">0.53600000000000003</cx:pt>
          <cx:pt idx="846">0.56000000000000005</cx:pt>
          <cx:pt idx="847">0.67300000000000004</cx:pt>
          <cx:pt idx="848">0.24299999999999999</cx:pt>
          <cx:pt idx="849">0.59999999999999998</cx:pt>
          <cx:pt idx="850">0.39700000000000002</cx:pt>
          <cx:pt idx="851">0.60199999999999998</cx:pt>
          <cx:pt idx="852">0.39700000000000002</cx:pt>
          <cx:pt idx="853">0.58099999999999996</cx:pt>
          <cx:pt idx="854">0.503</cx:pt>
          <cx:pt idx="855">0.32600000000000001</cx:pt>
          <cx:pt idx="856">0.40899999999999997</cx:pt>
          <cx:pt idx="857">0.40799999999999997</cx:pt>
          <cx:pt idx="858">0.54800000000000004</cx:pt>
          <cx:pt idx="859">0.67900000000000005</cx:pt>
          <cx:pt idx="860">0.47399999999999998</cx:pt>
          <cx:pt idx="861">0.624</cx:pt>
          <cx:pt idx="862">0.59799999999999998</cx:pt>
          <cx:pt idx="863">0.38100000000000001</cx:pt>
          <cx:pt idx="864">0.63600000000000001</cx:pt>
          <cx:pt idx="865">0.438</cx:pt>
          <cx:pt idx="866">0.54000000000000004</cx:pt>
          <cx:pt idx="867">0.48799999999999999</cx:pt>
          <cx:pt idx="868">0.49399999999999999</cx:pt>
          <cx:pt idx="869">0.57499999999999996</cx:pt>
          <cx:pt idx="870">0.52600000000000002</cx:pt>
          <cx:pt idx="871">0.42499999999999999</cx:pt>
          <cx:pt idx="872">0.38100000000000001</cx:pt>
          <cx:pt idx="873">0.49099999999999999</cx:pt>
          <cx:pt idx="874">0.45000000000000001</cx:pt>
          <cx:pt idx="875">0.51700000000000002</cx:pt>
          <cx:pt idx="876">0.51600000000000001</cx:pt>
          <cx:pt idx="877">0.60199999999999998</cx:pt>
          <cx:pt idx="878">0.38400000000000001</cx:pt>
          <cx:pt idx="879">0.45700000000000002</cx:pt>
          <cx:pt idx="880">0.64300000000000002</cx:pt>
          <cx:pt idx="881">0.60299999999999998</cx:pt>
          <cx:pt idx="882">0.38400000000000001</cx:pt>
          <cx:pt idx="883">0.44700000000000001</cx:pt>
          <cx:pt idx="884">0.23599999999999999</cx:pt>
          <cx:pt idx="885">0.41799999999999998</cx:pt>
          <cx:pt idx="886">0.47699999999999998</cx:pt>
          <cx:pt idx="887">0.28399999999999997</cx:pt>
          <cx:pt idx="888">0.48799999999999999</cx:pt>
          <cx:pt idx="889">0.11899999999999999</cx:pt>
          <cx:pt idx="890">0.41699999999999998</cx:pt>
          <cx:pt idx="891">0.30199999999999999</cx:pt>
          <cx:pt idx="892">0.42399999999999999</cx:pt>
          <cx:pt idx="893">0.38100000000000001</cx:pt>
          <cx:pt idx="894">0.70199999999999996</cx:pt>
          <cx:pt idx="895">0.60799999999999998</cx:pt>
          <cx:pt idx="896">0.433</cx:pt>
          <cx:pt idx="897">0.38400000000000001</cx:pt>
          <cx:pt idx="898">0.27500000000000002</cx:pt>
          <cx:pt idx="899">0.39800000000000002</cx:pt>
          <cx:pt idx="900">0.42999999999999999</cx:pt>
          <cx:pt idx="901">0.48299999999999998</cx:pt>
          <cx:pt idx="902">0.33400000000000002</cx:pt>
          <cx:pt idx="903">0.17499999999999999</cx:pt>
          <cx:pt idx="904">0.41099999999999998</cx:pt>
          <cx:pt idx="905">0.33000000000000002</cx:pt>
          <cx:pt idx="906">0.60099999999999998</cx:pt>
          <cx:pt idx="907">0.45500000000000002</cx:pt>
          <cx:pt idx="908">0.23999999999999999</cx:pt>
          <cx:pt idx="909">0.55900000000000005</cx:pt>
          <cx:pt idx="910">0.32300000000000001</cx:pt>
          <cx:pt idx="911">0.20200000000000001</cx:pt>
          <cx:pt idx="912">0.44600000000000001</cx:pt>
          <cx:pt idx="913">0.45100000000000001</cx:pt>
          <cx:pt idx="914">0.218</cx:pt>
          <cx:pt idx="915">0.20699999999999999</cx:pt>
          <cx:pt idx="916">0.28899999999999998</cx:pt>
          <cx:pt idx="917">0.48699999999999999</cx:pt>
          <cx:pt idx="918">0.40799999999999997</cx:pt>
          <cx:pt idx="919">0.622</cx:pt>
          <cx:pt idx="920">0.29799999999999999</cx:pt>
          <cx:pt idx="921">0.26800000000000002</cx:pt>
          <cx:pt idx="922">0.54900000000000004</cx:pt>
          <cx:pt idx="923">0.25700000000000001</cx:pt>
          <cx:pt idx="924">0.48399999999999999</cx:pt>
          <cx:pt idx="925">0.40500000000000003</cx:pt>
          <cx:pt idx="926">0.53900000000000003</cx:pt>
          <cx:pt idx="927">0.627</cx:pt>
          <cx:pt idx="928">0.35899999999999999</cx:pt>
          <cx:pt idx="929">0</cx:pt>
        </cx:lvl>
      </cx:numDim>
    </cx:data>
    <cx:data id="4">
      <cx:numDim type="val">
        <cx:f>'Combined Dataset'!$I$2:$I$931</cx:f>
        <cx:lvl ptCount="930" formatCode="General">
          <cx:pt idx="0">0.41977999999999999</cx:pt>
          <cx:pt idx="1">0.14144999999999999</cx:pt>
          <cx:pt idx="2">0.48357</cx:pt>
          <cx:pt idx="3">0.36503000000000002</cx:pt>
          <cx:pt idx="4">0.32956999999999997</cx:pt>
          <cx:pt idx="5">0.41371999999999998</cx:pt>
          <cx:pt idx="6">0.31813999999999998</cx:pt>
          <cx:pt idx="7">0.43844</cx:pt>
          <cx:pt idx="8">0.42921999999999999</cx:pt>
          <cx:pt idx="9">0.35637000000000002</cx:pt>
          <cx:pt idx="10">0.077850000000000003</cx:pt>
          <cx:pt idx="11">0.10582999999999999</cx:pt>
          <cx:pt idx="12">0.18676000000000001</cx:pt>
          <cx:pt idx="13">0.21312</cx:pt>
          <cx:pt idx="14">0.15890000000000001</cx:pt>
          <cx:pt idx="15">0.17521</cx:pt>
          <cx:pt idx="16">0.37797999999999998</cx:pt>
          <cx:pt idx="17">0.28703000000000001</cx:pt>
          <cx:pt idx="18">0.22539999999999999</cx:pt>
          <cx:pt idx="19">0.38583000000000001</cx:pt>
          <cx:pt idx="20">0.32067000000000001</cx:pt>
          <cx:pt idx="21">0.32523999999999997</cx:pt>
          <cx:pt idx="22">0.11069</cx:pt>
          <cx:pt idx="23">0.49209999999999998</cx:pt>
          <cx:pt idx="24">0.092700000000000005</cx:pt>
          <cx:pt idx="25">0.21843000000000001</cx:pt>
          <cx:pt idx="26">0.12869</cx:pt>
          <cx:pt idx="27">0.52207999999999999</cx:pt>
          <cx:pt idx="28">0.20646</cx:pt>
          <cx:pt idx="29">0.084839999999999999</cx:pt>
          <cx:pt idx="30">0.026519999999999998</cx:pt>
          <cx:pt idx="31">0.24557999999999999</cx:pt>
          <cx:pt idx="32">0.051200000000000002</cx:pt>
          <cx:pt idx="33">0.031870000000000002</cx:pt>
          <cx:pt idx="34">0.32523999999999997</cx:pt>
          <cx:pt idx="35">0.063979999999999995</cx:pt>
          <cx:pt idx="36">0.13586000000000001</cx:pt>
          <cx:pt idx="37">0.081290000000000001</cx:pt>
          <cx:pt idx="38">0.25608999999999998</cx:pt>
          <cx:pt idx="39">0.13633000000000001</cx:pt>
          <cx:pt idx="40">0.0114</cx:pt>
          <cx:pt idx="41">0.11776</cx:pt>
          <cx:pt idx="42">0.094719999999999999</cx:pt>
          <cx:pt idx="43">0.30825999999999998</cx:pt>
          <cx:pt idx="44">0.03431</cx:pt>
          <cx:pt idx="45">0.18060000000000001</cx:pt>
          <cx:pt idx="46">0.078570000000000001</cx:pt>
          <cx:pt idx="47">0.18090000000000001</cx:pt>
          <cx:pt idx="48">0.30599999999999999</cx:pt>
          <cx:pt idx="49">0.029010000000000001</cx:pt>
          <cx:pt idx="50">0.087999999999999995</cx:pt>
          <cx:pt idx="51">0.016150000000000001</cx:pt>
          <cx:pt idx="52">0.082419999999999993</cx:pt>
          <cx:pt idx="53">0.084540000000000004</cx:pt>
          <cx:pt idx="54">0.037870000000000001</cx:pt>
          <cx:pt idx="55">0.01031</cx:pt>
          <cx:pt idx="56">0.19317000000000001</cx:pt>
          <cx:pt idx="57">0.059889999999999999</cx:pt>
          <cx:pt idx="58">0.19089999999999999</cx:pt>
          <cx:pt idx="59">0.042119999999999998</cx:pt>
          <cx:pt idx="60">0.10501000000000001</cx:pt>
          <cx:pt idx="61">0.024299999999999999</cx:pt>
          <cx:pt idx="62">0.11022999999999999</cx:pt>
          <cx:pt idx="63">0.03005</cx:pt>
          <cx:pt idx="64">0.02299</cx:pt>
          <cx:pt idx="65">0.14280000000000001</cx:pt>
          <cx:pt idx="66">0.061460000000000001</cx:pt>
          <cx:pt idx="67">0.17383000000000001</cx:pt>
          <cx:pt idx="68">0.047410000000000001</cx:pt>
          <cx:pt idx="69">0.30843999999999999</cx:pt>
          <cx:pt idx="70">0.075209999999999999</cx:pt>
          <cx:pt idx="71">0.37124000000000001</cx:pt>
          <cx:pt idx="72">0.15184</cx:pt>
          <cx:pt idx="73">0</cx:pt>
          <cx:pt idx="74">0.10441</cx:pt>
          <cx:pt idx="75">0.15745999999999999</cx:pt>
          <cx:pt idx="76">0.042320000000000003</cx:pt>
          <cx:pt idx="77">0.040300000000000002</cx:pt>
          <cx:pt idx="78">0.15445</cx:pt>
          <cx:pt idx="79">0.16064999999999999</cx:pt>
          <cx:pt idx="80">0.10464</cx:pt>
          <cx:pt idx="81">0.14293</cx:pt>
          <cx:pt idx="82">0.14296</cx:pt>
          <cx:pt idx="83">0.027810000000000001</cx:pt>
          <cx:pt idx="84">0.12468</cx:pt>
          <cx:pt idx="85">0.0064900000000000001</cx:pt>
          <cx:pt idx="86">0.026169999999999999</cx:pt>
          <cx:pt idx="87">0.01078</cx:pt>
          <cx:pt idx="88">0.063320000000000001</cx:pt>
          <cx:pt idx="89">0.12279</cx:pt>
          <cx:pt idx="90">0.39928000000000002</cx:pt>
          <cx:pt idx="91">0.085459999999999994</cx:pt>
          <cx:pt idx="92">0.053269999999999998</cx:pt>
          <cx:pt idx="93">0.15603</cx:pt>
          <cx:pt idx="94">0.064130000000000006</cx:pt>
          <cx:pt idx="95">0.0022699999999999999</cx:pt>
          <cx:pt idx="96">0.12504000000000001</cx:pt>
          <cx:pt idx="97">0.14233999999999999</cx:pt>
          <cx:pt idx="98">0.24249000000000001</cx:pt>
          <cx:pt idx="99">0.02666</cx:pt>
          <cx:pt idx="100">0.030599999999999999</cx:pt>
          <cx:pt idx="101">0.01397</cx:pt>
          <cx:pt idx="102">0.04582</cx:pt>
          <cx:pt idx="103">0.02758</cx:pt>
          <cx:pt idx="104">0.068250000000000005</cx:pt>
          <cx:pt idx="105">0.15071999999999999</cx:pt>
          <cx:pt idx="106">0.063579999999999998</cx:pt>
          <cx:pt idx="107">0.12905</cx:pt>
          <cx:pt idx="108">0.12569</cx:pt>
          <cx:pt idx="109">0.058630000000000002</cx:pt>
          <cx:pt idx="110">0.029610000000000001</cx:pt>
          <cx:pt idx="111">0.13788</cx:pt>
          <cx:pt idx="112">0.088840000000000002</cx:pt>
          <cx:pt idx="113">0.043549999999999998</cx:pt>
          <cx:pt idx="114">0.080790000000000001</cx:pt>
          <cx:pt idx="115">0.06232</cx:pt>
          <cx:pt idx="116">0.084919999999999995</cx:pt>
          <cx:pt idx="117">0.14660000000000001</cx:pt>
          <cx:pt idx="118">0.17175000000000001</cx:pt>
          <cx:pt idx="119">0.076249999999999998</cx:pt>
          <cx:pt idx="120">0.059069999999999998</cx:pt>
          <cx:pt idx="121">0.15048</cx:pt>
          <cx:pt idx="122">0.087859999999999994</cx:pt>
          <cx:pt idx="123">0.17460999999999999</cx:pt>
          <cx:pt idx="124">0.058389999999999997</cx:pt>
          <cx:pt idx="125">0.28105000000000002</cx:pt>
          <cx:pt idx="126">0.039</cx:pt>
          <cx:pt idx="127">0.12474</cx:pt>
          <cx:pt idx="128">0.19034000000000001</cx:pt>
          <cx:pt idx="129">0.38330999999999998</cx:pt>
          <cx:pt idx="130">0.069769999999999999</cx:pt>
          <cx:pt idx="131">0.091789999999999997</cx:pt>
          <cx:pt idx="132">0.057860000000000002</cx:pt>
          <cx:pt idx="133">0.0087200000000000003</cx:pt>
          <cx:pt idx="134">0.063240000000000005</cx:pt>
          <cx:pt idx="135">0.078539999999999999</cx:pt>
          <cx:pt idx="136">0.071220000000000006</cx:pt>
          <cx:pt idx="137">0.12352</cx:pt>
          <cx:pt idx="138">0.11686000000000001</cx:pt>
          <cx:pt idx="139">0.19900000000000001</cx:pt>
          <cx:pt idx="140">0.072669999999999998</cx:pt>
          <cx:pt idx="141">0.10713</cx:pt>
          <cx:pt idx="142">0.11090999999999999</cx:pt>
          <cx:pt idx="143">0.15639</cx:pt>
          <cx:pt idx="144">0.072470000000000007</cx:pt>
          <cx:pt idx="145">0.05747</cx:pt>
          <cx:pt idx="146">0.081240000000000007</cx:pt>
          <cx:pt idx="147">0.082890000000000005</cx:pt>
          <cx:pt idx="148">0.052690000000000001</cx:pt>
          <cx:pt idx="149">0.12139</cx:pt>
          <cx:pt idx="150">0.17921999999999999</cx:pt>
          <cx:pt idx="151">0.12831999999999999</cx:pt>
          <cx:pt idx="152">0.097189999999999999</cx:pt>
          <cx:pt idx="153">0.55191000000000001</cx:pt>
          <cx:pt idx="154">0.080100000000000005</cx:pt>
          <cx:pt idx="155">0.18906000000000001</cx:pt>
          <cx:pt idx="156">0.10062</cx:pt>
          <cx:pt idx="157">0.10731</cx:pt>
          <cx:pt idx="158">0.44452999999999998</cx:pt>
          <cx:pt idx="159">0.41203000000000001</cx:pt>
          <cx:pt idx="160">0.14974999999999999</cx:pt>
          <cx:pt idx="161">0.35776000000000002</cx:pt>
          <cx:pt idx="162">0.41004000000000002</cx:pt>
          <cx:pt idx="163">0.31329000000000001</cx:pt>
          <cx:pt idx="164">0.29926999999999998</cx:pt>
          <cx:pt idx="165">0.41904000000000002</cx:pt>
          <cx:pt idx="166">0.32330999999999999</cx:pt>
          <cx:pt idx="167">0.40866999999999998</cx:pt>
          <cx:pt idx="168">0.087279999999999996</cx:pt>
          <cx:pt idx="169">0.21348</cx:pt>
          <cx:pt idx="170">0.14868000000000001</cx:pt>
          <cx:pt idx="171">0.10546999999999999</cx:pt>
          <cx:pt idx="172">0.12275</cx:pt>
          <cx:pt idx="173">0.28550999999999999</cx:pt>
          <cx:pt idx="174">0.14166000000000001</cx:pt>
          <cx:pt idx="175">0.26247999999999999</cx:pt>
          <cx:pt idx="176">0.29754000000000003</cx:pt>
          <cx:pt idx="177">0.35328999999999999</cx:pt>
          <cx:pt idx="178">0.18354999999999999</cx:pt>
          <cx:pt idx="179">0.46987000000000001</cx:pt>
          <cx:pt idx="180">0.27399000000000001</cx:pt>
          <cx:pt idx="181">0.11451</cx:pt>
          <cx:pt idx="182">0.084229999999999999</cx:pt>
          <cx:pt idx="183">0.072959999999999997</cx:pt>
          <cx:pt idx="184">0.03986</cx:pt>
          <cx:pt idx="185">0.35560999999999998</cx:pt>
          <cx:pt idx="186">0.21393999999999999</cx:pt>
          <cx:pt idx="187">0.17554</cx:pt>
          <cx:pt idx="188">0.053990000000000003</cx:pt>
          <cx:pt idx="189">0.17807999999999999</cx:pt>
          <cx:pt idx="190">0.028330000000000001</cx:pt>
          <cx:pt idx="191">0.30008000000000001</cx:pt>
          <cx:pt idx="192">0.066299999999999998</cx:pt>
          <cx:pt idx="193">0.48048999999999997</cx:pt>
          <cx:pt idx="194">0.061370000000000001</cx:pt>
          <cx:pt idx="195">0.16156999999999999</cx:pt>
          <cx:pt idx="196">0.087010000000000004</cx:pt>
          <cx:pt idx="197">0.12692000000000001</cx:pt>
          <cx:pt idx="198">0.23669000000000001</cx:pt>
          <cx:pt idx="199">0.25772</cx:pt>
          <cx:pt idx="200">0.012409999999999999</cx:pt>
          <cx:pt idx="201">0.083040000000000003</cx:pt>
          <cx:pt idx="202">0.02947</cx:pt>
          <cx:pt idx="203">0.10613</cx:pt>
          <cx:pt idx="204">0.090810000000000002</cx:pt>
          <cx:pt idx="205">0.16292000000000001</cx:pt>
          <cx:pt idx="206">0.28333000000000003</cx:pt>
          <cx:pt idx="207">0.025559999999999999</cx:pt>
          <cx:pt idx="208">0.18037</cx:pt>
          <cx:pt idx="209">0.10771</cx:pt>
          <cx:pt idx="210">0.18984999999999999</cx:pt>
          <cx:pt idx="211">0.11132</cx:pt>
          <cx:pt idx="212">0.019029999999999998</cx:pt>
          <cx:pt idx="213">0.035860000000000003</cx:pt>
          <cx:pt idx="214">0.055</cx:pt>
          <cx:pt idx="215">0.077160000000000006</cx:pt>
          <cx:pt idx="216">0.077460000000000001</cx:pt>
          <cx:pt idx="217">0.018200000000000001</cx:pt>
          <cx:pt idx="218">0.17457</cx:pt>
          <cx:pt idx="219">0.16578000000000001</cx:pt>
          <cx:pt idx="220">0.03635</cx:pt>
          <cx:pt idx="221">0.052920000000000002</cx:pt>
          <cx:pt idx="222">0.28466999999999998</cx:pt>
          <cx:pt idx="223">0.05203</cx:pt>
          <cx:pt idx="224">0.10339</cx:pt>
          <cx:pt idx="225">0.088900000000000007</cx:pt>
          <cx:pt idx="226">0.05228</cx:pt>
          <cx:pt idx="227">0.073959999999999998</cx:pt>
          <cx:pt idx="228">0.00679</cx:pt>
          <cx:pt idx="229">0.18518999999999999</cx:pt>
          <cx:pt idx="230">0.042939999999999999</cx:pt>
          <cx:pt idx="231">0.04002</cx:pt>
          <cx:pt idx="232">0.31646999999999997</cx:pt>
          <cx:pt idx="233">0.31180000000000002</cx:pt>
          <cx:pt idx="234">0.06547</cx:pt>
          <cx:pt idx="235">0.12348000000000001</cx:pt>
          <cx:pt idx="236">0.0032200000000000002</cx:pt>
          <cx:pt idx="237">0.13297</cx:pt>
          <cx:pt idx="238">0.17913999999999999</cx:pt>
          <cx:pt idx="239">0.11756999999999999</cx:pt>
          <cx:pt idx="240">0.027449999999999999</cx:pt>
          <cx:pt idx="241">0.16159999999999999</cx:pt>
          <cx:pt idx="242">0.047620000000000003</cx:pt>
          <cx:pt idx="243">0.043389999999999998</cx:pt>
          <cx:pt idx="244">0</cx:pt>
          <cx:pt idx="245">0.12720999999999999</cx:pt>
          <cx:pt idx="246">0.12372</cx:pt>
          <cx:pt idx="247">0.084040000000000004</cx:pt>
          <cx:pt idx="248">0.044720000000000003</cx:pt>
          <cx:pt idx="249">0.13880000000000001</cx:pt>
          <cx:pt idx="250">0.030609999999999998</cx:pt>
          <cx:pt idx="251">0.01521</cx:pt>
          <cx:pt idx="252">0.070470000000000005</cx:pt>
          <cx:pt idx="253">0.11556</cx:pt>
          <cx:pt idx="254">0.36793999999999999</cx:pt>
          <cx:pt idx="255">0.081699999999999995</cx:pt>
          <cx:pt idx="256">0.041270000000000001</cx:pt>
          <cx:pt idx="257">0.13508999999999999</cx:pt>
          <cx:pt idx="258">0.032849999999999997</cx:pt>
          <cx:pt idx="259">0.22423000000000001</cx:pt>
          <cx:pt idx="260">0.030499999999999999</cx:pt>
          <cx:pt idx="261">0.069059999999999996</cx:pt>
          <cx:pt idx="262">0.0557</cx:pt>
          <cx:pt idx="263">0.11479</cx:pt>
          <cx:pt idx="264">0.070080000000000003</cx:pt>
          <cx:pt idx="265">0.10613</cx:pt>
          <cx:pt idx="266">0.053010000000000002</cx:pt>
          <cx:pt idx="267">0.12583</cx:pt>
          <cx:pt idx="268">0.081960000000000005</cx:pt>
          <cx:pt idx="269">0.13636000000000001</cx:pt>
          <cx:pt idx="270">0.10398</cx:pt>
          <cx:pt idx="271">0.061260000000000002</cx:pt>
          <cx:pt idx="272">0.17169999999999999</cx:pt>
          <cx:pt idx="273">0.084150000000000003</cx:pt>
          <cx:pt idx="274">0.079640000000000002</cx:pt>
          <cx:pt idx="275">0.087220000000000006</cx:pt>
          <cx:pt idx="276">0.20243</cx:pt>
          <cx:pt idx="277">0.10392999999999999</cx:pt>
          <cx:pt idx="278">0.036159999999999998</cx:pt>
          <cx:pt idx="279">0.066860000000000003</cx:pt>
          <cx:pt idx="280">0.018290000000000001</cx:pt>
          <cx:pt idx="281">0.032599999999999997</cx:pt>
          <cx:pt idx="282">0.060749999999999998</cx:pt>
          <cx:pt idx="283">0.31879999999999997</cx:pt>
          <cx:pt idx="284">0.097530000000000006</cx:pt>
          <cx:pt idx="285">0.11681</cx:pt>
          <cx:pt idx="286">0.0061500000000000001</cx:pt>
          <cx:pt idx="287">0.17954999999999999</cx:pt>
          <cx:pt idx="288">0.085819999999999994</cx:pt>
          <cx:pt idx="289">0.075639999999999999</cx:pt>
          <cx:pt idx="290">0.10038999999999999</cx:pt>
          <cx:pt idx="291">0.093140000000000001</cx:pt>
          <cx:pt idx="292">0.13647000000000001</cx:pt>
          <cx:pt idx="293">0.14476</cx:pt>
          <cx:pt idx="294">0.10768999999999999</cx:pt>
          <cx:pt idx="295">0.18437000000000001</cx:pt>
          <cx:pt idx="296">0.15529999999999999</cx:pt>
          <cx:pt idx="297">0.080920000000000006</cx:pt>
          <cx:pt idx="298">0.084339999999999998</cx:pt>
          <cx:pt idx="299">0.17176</cx:pt>
          <cx:pt idx="300">0.13014999999999999</cx:pt>
          <cx:pt idx="301">0.049520000000000002</cx:pt>
          <cx:pt idx="302">0.12533</cx:pt>
          <cx:pt idx="303">0.064420000000000005</cx:pt>
          <cx:pt idx="304">0.05892</cx:pt>
          <cx:pt idx="305">0.075060000000000002</cx:pt>
          <cx:pt idx="306">0.050990000000000001</cx:pt>
          <cx:pt idx="307">0.048520000000000001</cx:pt>
          <cx:pt idx="308">0.1192</cx:pt>
          <cx:pt idx="309">0.50521000000000005</cx:pt>
          <cx:pt idx="310">0.066809999999999994</cx:pt>
          <cx:pt idx="311">0.071120000000000003</cx:pt>
          <cx:pt idx="312">0.11587</cx:pt>
          <cx:pt idx="313">0.17233000000000001</cx:pt>
          <cx:pt idx="314">0.094189999999999996</cx:pt>
          <cx:pt idx="315">0.315963834524155</cx:pt>
          <cx:pt idx="316">0.40077006816864003</cx:pt>
          <cx:pt idx="317">0.15352655947208399</cx:pt>
          <cx:pt idx="318">0.367007285356522</cx:pt>
          <cx:pt idx="319">0.38261154294013999</cx:pt>
          <cx:pt idx="320">0.28266182541847201</cx:pt>
          <cx:pt idx="321">0.287371516227722</cx:pt>
          <cx:pt idx="322">0.382816702127457</cx:pt>
          <cx:pt idx="323">0.38439872860908503</cx:pt>
          <cx:pt idx="324">0.30118373036384599</cx:pt>
          <cx:pt idx="325">0.085242100059986101</cx:pt>
          <cx:pt idx="326">0.100106589496136</cx:pt>
          <cx:pt idx="327">0.221060365438461</cx:pt>
          <cx:pt idx="328">0.135638788342476</cx:pt>
          <cx:pt idx="329">0.29838815331459001</cx:pt>
          <cx:pt idx="330">0.276731938123703</cx:pt>
          <cx:pt idx="331">0.25134313106536899</cx:pt>
          <cx:pt idx="332">0.31883442401885997</cx:pt>
          <cx:pt idx="333">0.265428066253662</cx:pt>
          <cx:pt idx="334">0.082287982106208801</cx:pt>
          <cx:pt idx="335">0.32448956370353699</cx:pt>
          <cx:pt idx="336">0.111092761158943</cx:pt>
          <cx:pt idx="337">0.036872927099466303</cx:pt>
          <cx:pt idx="338">0.059739887714386</cx:pt>
          <cx:pt idx="339">0.13277411460876501</cx:pt>
          <cx:pt idx="340">0.46430778503418002</cx:pt>
          <cx:pt idx="341">0.15306606888771099</cx:pt>
          <cx:pt idx="342">0.178061872720718</cx:pt>
          <cx:pt idx="343">0.0772232785820961</cx:pt>
          <cx:pt idx="344">0.070983923971652998</cx:pt>
          <cx:pt idx="345">0.17250242829322801</cx:pt>
          <cx:pt idx="346">0.0316127352416515</cx:pt>
          <cx:pt idx="347">0.063829235732555403</cx:pt>
          <cx:pt idx="348">0.070914097130298601</cx:pt>
          <cx:pt idx="349">0.439299255609512</cx:pt>
          <cx:pt idx="350">0.046668741852045101</cx:pt>
          <cx:pt idx="351">0.27343225479125999</cx:pt>
          <cx:pt idx="352">0.0089648161083459004</cx:pt>
          <cx:pt idx="353">0.21515955030918099</cx:pt>
          <cx:pt idx="354">0.024210851639509201</cx:pt>
          <cx:pt idx="355">0.25704216957092302</cx:pt>
          <cx:pt idx="356">0.065600708127021803</cx:pt>
          <cx:pt idx="357">0.130687981843948</cx:pt>
          <cx:pt idx="358">0.140134647488594</cx:pt>
          <cx:pt idx="359">0.089980959892272894</cx:pt>
          <cx:pt idx="360">0.059307806193828597</cx:pt>
          <cx:pt idx="361">0.24652822315692899</cx:pt>
          <cx:pt idx="362">0.028028091415762901</cx:pt>
          <cx:pt idx="363">0.032962881028652198</cx:pt>
          <cx:pt idx="364">0.096581071615219102</cx:pt>
          <cx:pt idx="365">0.163760736584663</cx:pt>
          <cx:pt idx="366">0.0118656428530812</cx:pt>
          <cx:pt idx="367">0.14609611034393299</cx:pt>
          <cx:pt idx="368">0.073842726647853907</cx:pt>
          <cx:pt idx="369">0.063282668590545696</cx:pt>
          <cx:pt idx="370">0.0100912861526012</cx:pt>
          <cx:pt idx="371">0.0043879006989299999</cx:pt>
          <cx:pt idx="372">0.060477726161479901</cx:pt>
          <cx:pt idx="373">0.259270340204239</cx:pt>
          <cx:pt idx="374">0.119282886385918</cx:pt>
          <cx:pt idx="375">0.15535335242748299</cx:pt>
          <cx:pt idx="376">0.045128978788852699</cx:pt>
          <cx:pt idx="377">0.047049086540937403</cx:pt>
          <cx:pt idx="378">0.042181555181741701</cx:pt>
          <cx:pt idx="379">0.041237976402044303</cx:pt>
          <cx:pt idx="380">0.183248922228813</cx:pt>
          <cx:pt idx="381">0.156313821673393</cx:pt>
          <cx:pt idx="382">0.092610210180282607</cx:pt>
          <cx:pt idx="383">0.099671579897403703</cx:pt>
          <cx:pt idx="384">0.091065913438796997</cx:pt>
          <cx:pt idx="385">0.29393374919891402</cx:pt>
          <cx:pt idx="386">0.099331893026828794</cx:pt>
          <cx:pt idx="387">0.040903780609369299</cx:pt>
          <cx:pt idx="388">0.11980327218771</cx:pt>
          <cx:pt idx="389">0.0366369374096394</cx:pt>
          <cx:pt idx="390">0.055267781019210802</cx:pt>
          <cx:pt idx="391">0.043103110045194598</cx:pt>
          <cx:pt idx="392">0.057471618056297302</cx:pt>
          <cx:pt idx="393">0.022794274613261199</cx:pt>
          <cx:pt idx="394">0.124348066747189</cx:pt>
          <cx:pt idx="395">0.015317135490477101</cx:pt>
          <cx:pt idx="396">0.064491122961044298</cx:pt>
          <cx:pt idx="397">0.088174194097518893</cx:pt>
          <cx:pt idx="398">0.087763182818889604</cx:pt>
          <cx:pt idx="399">0.18098750710487399</cx:pt>
          <cx:pt idx="400">0.113945253193378</cx:pt>
          <cx:pt idx="401">0.043289776891469997</cx:pt>
          <cx:pt idx="402">0.037513829767704003</cx:pt>
          <cx:pt idx="403">0.015869451686739901</cx:pt>
          <cx:pt idx="404">0</cx:pt>
          <cx:pt idx="405">0.073345452547073406</cx:pt>
          <cx:pt idx="406">0.060277793556451797</cx:pt>
          <cx:pt idx="407">0.28241032361984297</cx:pt>
          <cx:pt idx="408">0.087633237242698697</cx:pt>
          <cx:pt idx="409">0.0261215660721064</cx:pt>
          <cx:pt idx="410">0.14637714624404899</cx:pt>
          <cx:pt idx="411">0.17338038980960799</cx:pt>
          <cx:pt idx="412">0.039439179003238699</cx:pt>
          <cx:pt idx="413">0.072975546121597304</cx:pt>
          <cx:pt idx="414">0.032902289181947701</cx:pt>
          <cx:pt idx="415">0.072509497404098497</cx:pt>
          <cx:pt idx="416">0.086723148822784396</cx:pt>
          <cx:pt idx="417">0.089282602071762099</cx:pt>
          <cx:pt idx="418">0.114381365478039</cx:pt>
          <cx:pt idx="419">0.011051530949771401</cx:pt>
          <cx:pt idx="420">0.071095176041126307</cx:pt>
          <cx:pt idx="421">0.051306631416082403</cx:pt>
          <cx:pt idx="422">0.048761073499917998</cx:pt>
          <cx:pt idx="423">0.039864215999841697</cx:pt>
          <cx:pt idx="424">0.123717859387398</cx:pt>
          <cx:pt idx="425">0.093146972358226804</cx:pt>
          <cx:pt idx="426">0.064641319215297699</cx:pt>
          <cx:pt idx="427">0.179436385631561</cx:pt>
          <cx:pt idx="428">0.18881620466709101</cx:pt>
          <cx:pt idx="429">0.115460447967052</cx:pt>
          <cx:pt idx="430">0.078213550150394398</cx:pt>
          <cx:pt idx="431">0.10721575468778601</cx:pt>
          <cx:pt idx="432">0.076046787202358204</cx:pt>
          <cx:pt idx="433">0.16545571386814101</cx:pt>
          <cx:pt idx="434">0.0736539661884308</cx:pt>
          <cx:pt idx="435">0.0266744215041399</cx:pt>
          <cx:pt idx="436">0.0922268852591515</cx:pt>
          <cx:pt idx="437">0.13695700466632801</cx:pt>
          <cx:pt idx="438">0.079618133604526506</cx:pt>
          <cx:pt idx="439">0.25166663527488697</cx:pt>
          <cx:pt idx="440">0.0602413564920425</cx:pt>
          <cx:pt idx="441">0.10497024655342101</cx:pt>
          <cx:pt idx="442">0.130061775445938</cx:pt>
          <cx:pt idx="443">0.068105950951576205</cx:pt>
          <cx:pt idx="444">0.089847519993782002</cx:pt>
          <cx:pt idx="445">0.025336369872093201</cx:pt>
          <cx:pt idx="446">0.023029470816254598</cx:pt>
          <cx:pt idx="447">0.057069718837738002</cx:pt>
          <cx:pt idx="448">0.120328105986118</cx:pt>
          <cx:pt idx="449">0.13857294619083399</cx:pt>
          <cx:pt idx="450">0.072711654007434803</cx:pt>
          <cx:pt idx="451">0.053581882268190398</cx:pt>
          <cx:pt idx="452">0.095375381410121904</cx:pt>
          <cx:pt idx="453">0.11909464001655599</cx:pt>
          <cx:pt idx="454">0.069720335304737105</cx:pt>
          <cx:pt idx="455">0.061157830059528399</cx:pt>
          <cx:pt idx="456">0.098583199083805098</cx:pt>
          <cx:pt idx="457">0.060929015278816202</cx:pt>
          <cx:pt idx="458">0.067231975495815305</cx:pt>
          <cx:pt idx="459">0.099872149527072906</cx:pt>
          <cx:pt idx="460">0.0567674227058887</cx:pt>
          <cx:pt idx="461">0.116793513298035</cx:pt>
          <cx:pt idx="462">0.038948249071836499</cx:pt>
          <cx:pt idx="463">0.110937617719173</cx:pt>
          <cx:pt idx="464">0.095665015280246707</cx:pt>
          <cx:pt idx="465">0.45522001385688798</cx:pt>
          <cx:pt idx="466">0.151347130537033</cx:pt>
          <cx:pt idx="467">0.066035106778144795</cx:pt>
          <cx:pt idx="468">0.084147945046424893</cx:pt>
          <cx:pt idx="469">0.056565076112747199</cx:pt>
          <cx:pt idx="470">0.39300000000000002</cx:pt>
          <cx:pt idx="471">0.34000000000000002</cx:pt>
          <cx:pt idx="472">0.40799999999999997</cx:pt>
          <cx:pt idx="473">0.13800000000000001</cx:pt>
          <cx:pt idx="474">0.35699999999999998</cx:pt>
          <cx:pt idx="475">0.29499999999999998</cx:pt>
          <cx:pt idx="476">0.29099999999999998</cx:pt>
          <cx:pt idx="477">0.38900000000000001</cx:pt>
          <cx:pt idx="478">0.38300000000000001</cx:pt>
          <cx:pt idx="479">0.30199999999999999</cx:pt>
          <cx:pt idx="480">0.082000000000000003</cx:pt>
          <cx:pt idx="481">0.224</cx:pt>
          <cx:pt idx="482">0.10100000000000001</cx:pt>
          <cx:pt idx="483">0.30599999999999999</cx:pt>
          <cx:pt idx="484">0.28000000000000003</cx:pt>
          <cx:pt idx="485">0.23999999999999999</cx:pt>
          <cx:pt idx="486">0.32100000000000001</cx:pt>
          <cx:pt idx="487">0.13300000000000001</cx:pt>
          <cx:pt idx="488">0.27200000000000002</cx:pt>
          <cx:pt idx="489">0.034000000000000002</cx:pt>
          <cx:pt idx="490">0.14199999999999999</cx:pt>
          <cx:pt idx="491">0.17599999999999999</cx:pt>
          <cx:pt idx="492">0.095000000000000001</cx:pt>
          <cx:pt idx="493">0.060999999999999999</cx:pt>
          <cx:pt idx="494">0.078</cx:pt>
          <cx:pt idx="495">0.063</cx:pt>
          <cx:pt idx="496">0.087999999999999995</cx:pt>
          <cx:pt idx="497">0.053999999999999999</cx:pt>
          <cx:pt idx="498">0.070999999999999994</cx:pt>
          <cx:pt idx="499">0.155</cx:pt>
          <cx:pt idx="500">0.17100000000000001</cx:pt>
          <cx:pt idx="501">0.127</cx:pt>
          <cx:pt idx="502">0.45700000000000002</cx:pt>
          <cx:pt idx="503">0.058999999999999997</cx:pt>
          <cx:pt idx="504">0.073999999999999996</cx:pt>
          <cx:pt idx="505">0.039</cx:pt>
          <cx:pt idx="506">0.019</cx:pt>
          <cx:pt idx="507">0.014</cx:pt>
          <cx:pt idx="508">0.082000000000000003</cx:pt>
          <cx:pt idx="509">0.128</cx:pt>
          <cx:pt idx="510">0.064000000000000001</cx:pt>
          <cx:pt idx="511">0.123</cx:pt>
          <cx:pt idx="512">0.25900000000000001</cx:pt>
          <cx:pt idx="513">0.106</cx:pt>
          <cx:pt idx="514">0.029000000000000001</cx:pt>
          <cx:pt idx="515">0.028000000000000001</cx:pt>
          <cx:pt idx="516">0.12</cx:pt>
          <cx:pt idx="517">0.088999999999999996</cx:pt>
          <cx:pt idx="518">0.0060000000000000001</cx:pt>
          <cx:pt idx="519">0.050999999999999997</cx:pt>
          <cx:pt idx="520">0.001</cx:pt>
          <cx:pt idx="521">0.066000000000000003</cx:pt>
          <cx:pt idx="522">0.14999999999999999</cx:pt>
          <cx:pt idx="523">0.050000000000000003</cx:pt>
          <cx:pt idx="524">0.031</cx:pt>
          <cx:pt idx="525">0.050999999999999997</cx:pt>
          <cx:pt idx="526">0.154</cx:pt>
          <cx:pt idx="527">0.025000000000000001</cx:pt>
          <cx:pt idx="528">0.121</cx:pt>
          <cx:pt idx="529">0.035000000000000003</cx:pt>
          <cx:pt idx="530">0.053999999999999999</cx:pt>
          <cx:pt idx="531">0.17399999999999999</cx:pt>
          <cx:pt idx="532">0.073999999999999996</cx:pt>
          <cx:pt idx="533">0.034000000000000002</cx:pt>
          <cx:pt idx="534">0.023</cx:pt>
          <cx:pt idx="535">0</cx:pt>
          <cx:pt idx="536">0.036999999999999998</cx:pt>
          <cx:pt idx="537">0.021999999999999999</cx:pt>
          <cx:pt idx="538">0.14799999999999999</cx:pt>
          <cx:pt idx="539">0.105</cx:pt>
          <cx:pt idx="540">0.073999999999999996</cx:pt>
          <cx:pt idx="541">0.154</cx:pt>
          <cx:pt idx="542">0.109</cx:pt>
          <cx:pt idx="543">0.113</cx:pt>
          <cx:pt idx="544">0.29099999999999998</cx:pt>
          <cx:pt idx="545">0.017000000000000001</cx:pt>
          <cx:pt idx="546">0.042999999999999997</cx:pt>
          <cx:pt idx="547">0.043999999999999997</cx:pt>
          <cx:pt idx="548">0.13600000000000001</cx:pt>
          <cx:pt idx="549">0.081000000000000003</cx:pt>
          <cx:pt idx="550">0.039</cx:pt>
          <cx:pt idx="551">0.106</cx:pt>
          <cx:pt idx="552">0.13500000000000001</cx:pt>
          <cx:pt idx="553">0.073999999999999996</cx:pt>
          <cx:pt idx="554">0.10299999999999999</cx:pt>
          <cx:pt idx="555">0.17599999999999999</cx:pt>
          <cx:pt idx="556">0.034000000000000002</cx:pt>
          <cx:pt idx="557">0.051999999999999998</cx:pt>
          <cx:pt idx="558">0.13400000000000001</cx:pt>
          <cx:pt idx="559">0.032000000000000001</cx:pt>
          <cx:pt idx="560">0.035000000000000003</cx:pt>
          <cx:pt idx="561">0</cx:pt>
          <cx:pt idx="562">0.032000000000000001</cx:pt>
          <cx:pt idx="563">0.079000000000000001</cx:pt>
          <cx:pt idx="564">0.017999999999999999</cx:pt>
          <cx:pt idx="565">0.17100000000000001</cx:pt>
          <cx:pt idx="566">0.28199999999999997</cx:pt>
          <cx:pt idx="567">0.042999999999999997</cx:pt>
          <cx:pt idx="568">0.0089999999999999993</cx:pt>
          <cx:pt idx="569">0.078</cx:pt>
          <cx:pt idx="570">0.051999999999999998</cx:pt>
          <cx:pt idx="571">0.051999999999999998</cx:pt>
          <cx:pt idx="572">0.075999999999999998</cx:pt>
          <cx:pt idx="573">0.056000000000000001</cx:pt>
          <cx:pt idx="574">0.129</cx:pt>
          <cx:pt idx="575">0.10299999999999999</cx:pt>
          <cx:pt idx="576">0.029000000000000001</cx:pt>
          <cx:pt idx="577">0.082000000000000003</cx:pt>
          <cx:pt idx="578">0.17399999999999999</cx:pt>
          <cx:pt idx="579">0.063</cx:pt>
          <cx:pt idx="580">0.032000000000000001</cx:pt>
          <cx:pt idx="581">0.052999999999999999</cx:pt>
          <cx:pt idx="582">0.076999999999999999</cx:pt>
          <cx:pt idx="583">0.14399999999999999</cx:pt>
          <cx:pt idx="584">0.050000000000000003</cx:pt>
          <cx:pt idx="585">0.095000000000000001</cx:pt>
          <cx:pt idx="586">0.056000000000000001</cx:pt>
          <cx:pt idx="587">0.064000000000000001</cx:pt>
          <cx:pt idx="588">0.065000000000000002</cx:pt>
          <cx:pt idx="589">0.128</cx:pt>
          <cx:pt idx="590">0.107</cx:pt>
          <cx:pt idx="591">0.158</cx:pt>
          <cx:pt idx="592">0.055</cx:pt>
          <cx:pt idx="593">0.082000000000000003</cx:pt>
          <cx:pt idx="594">0.092999999999999999</cx:pt>
          <cx:pt idx="595">0.14599999999999999</cx:pt>
          <cx:pt idx="596">0.215</cx:pt>
          <cx:pt idx="597">0.028000000000000001</cx:pt>
          <cx:pt idx="598">0.17799999999999999</cx:pt>
          <cx:pt idx="599">0.059999999999999998</cx:pt>
          <cx:pt idx="600">0.051999999999999998</cx:pt>
          <cx:pt idx="601">0.092999999999999999</cx:pt>
          <cx:pt idx="602">0.099000000000000005</cx:pt>
          <cx:pt idx="603">0.060999999999999999</cx:pt>
          <cx:pt idx="604">0.067000000000000004</cx:pt>
          <cx:pt idx="605">0.082000000000000003</cx:pt>
          <cx:pt idx="606">0.010999999999999999</cx:pt>
          <cx:pt idx="607">0.10100000000000001</cx:pt>
          <cx:pt idx="608">0.094</cx:pt>
          <cx:pt idx="609">0.112</cx:pt>
          <cx:pt idx="610">0.060999999999999999</cx:pt>
          <cx:pt idx="611">0.049000000000000002</cx:pt>
          <cx:pt idx="612">0.099000000000000005</cx:pt>
          <cx:pt idx="613">0.035999999999999997</cx:pt>
          <cx:pt idx="614">0.091999999999999998</cx:pt>
          <cx:pt idx="615">0.080000000000000002</cx:pt>
          <cx:pt idx="616">0.104</cx:pt>
          <cx:pt idx="617">0.029999999999999999</cx:pt>
          <cx:pt idx="618">0.14399999999999999</cx:pt>
          <cx:pt idx="619">0.44400000000000001</cx:pt>
          <cx:pt idx="620">0.064000000000000001</cx:pt>
          <cx:pt idx="621">0.097000000000000003</cx:pt>
          <cx:pt idx="622">0.106</cx:pt>
          <cx:pt idx="623">0.037999999999999999</cx:pt>
          <cx:pt idx="624">0.075999999999999998</cx:pt>
          <cx:pt idx="625">0.39300000000000002</cx:pt>
          <cx:pt idx="626">0.40999999999999998</cx:pt>
          <cx:pt idx="627">0.34100000000000003</cx:pt>
          <cx:pt idx="628">0.11799999999999999</cx:pt>
          <cx:pt idx="629">0.29799999999999999</cx:pt>
          <cx:pt idx="630">0.34300000000000003</cx:pt>
          <cx:pt idx="631">0.373</cx:pt>
          <cx:pt idx="632">0.38</cx:pt>
          <cx:pt idx="633">0.308</cx:pt>
          <cx:pt idx="634">0.22600000000000001</cx:pt>
          <cx:pt idx="635">0.28999999999999998</cx:pt>
          <cx:pt idx="636">0.092999999999999999</cx:pt>
          <cx:pt idx="637">0.082000000000000003</cx:pt>
          <cx:pt idx="638">0.316</cx:pt>
          <cx:pt idx="639">0.27800000000000002</cx:pt>
          <cx:pt idx="640">0.31</cx:pt>
          <cx:pt idx="641">0.26500000000000001</cx:pt>
          <cx:pt idx="642">0.20999999999999999</cx:pt>
          <cx:pt idx="643">0.128</cx:pt>
          <cx:pt idx="644">0.035999999999999997</cx:pt>
          <cx:pt idx="645">0.182</cx:pt>
          <cx:pt idx="646">0.151</cx:pt>
          <cx:pt idx="647">0.072999999999999995</cx:pt>
          <cx:pt idx="648">0.183</cx:pt>
          <cx:pt idx="649">0.097000000000000003</cx:pt>
          <cx:pt idx="650">0.056000000000000001</cx:pt>
          <cx:pt idx="651">0.078</cx:pt>
          <cx:pt idx="652">0.13200000000000001</cx:pt>
          <cx:pt idx="653">0.16700000000000001</cx:pt>
          <cx:pt idx="654">0.079000000000000001</cx:pt>
          <cx:pt idx="655">0.053999999999999999</cx:pt>
          <cx:pt idx="656">0.085999999999999993</cx:pt>
          <cx:pt idx="657">0.14999999999999999</cx:pt>
          <cx:pt idx="658">0.45300000000000001</cx:pt>
          <cx:pt idx="659">0.073999999999999996</cx:pt>
          <cx:pt idx="660">0.029999999999999999</cx:pt>
          <cx:pt idx="661">0.11</cx:pt>
          <cx:pt idx="662">0.014</cx:pt>
          <cx:pt idx="663">0.016</cx:pt>
          <cx:pt idx="664">0.050000000000000003</cx:pt>
          <cx:pt idx="665">0.23999999999999999</cx:pt>
          <cx:pt idx="666">0.042000000000000003</cx:pt>
          <cx:pt idx="667">0.034000000000000002</cx:pt>
          <cx:pt idx="668">0.057000000000000002</cx:pt>
          <cx:pt idx="669">0.127</cx:pt>
          <cx:pt idx="670">0.0060000000000000001</cx:pt>
          <cx:pt idx="671">0.050000000000000003</cx:pt>
          <cx:pt idx="672">0.0050000000000000001</cx:pt>
          <cx:pt idx="673">0.041000000000000002</cx:pt>
          <cx:pt idx="674">0.086999999999999994</cx:pt>
          <cx:pt idx="675">0.097000000000000003</cx:pt>
          <cx:pt idx="676">0.028000000000000001</cx:pt>
          <cx:pt idx="677">0.064000000000000001</cx:pt>
          <cx:pt idx="678">0.056000000000000001</cx:pt>
          <cx:pt idx="679">0.161</cx:pt>
          <cx:pt idx="680">0.028000000000000001</cx:pt>
          <cx:pt idx="681">0.059999999999999998</cx:pt>
          <cx:pt idx="682">0.14000000000000001</cx:pt>
          <cx:pt idx="683">0.078</cx:pt>
          <cx:pt idx="684">0.096000000000000002</cx:pt>
          <cx:pt idx="685">0.064000000000000001</cx:pt>
          <cx:pt idx="686">0.02</cx:pt>
          <cx:pt idx="687">0.080000000000000002</cx:pt>
          <cx:pt idx="688">0.16200000000000001</cx:pt>
          <cx:pt idx="689">0.027</cx:pt>
          <cx:pt idx="690">0.025000000000000001</cx:pt>
          <cx:pt idx="691">0.098000000000000004</cx:pt>
          <cx:pt idx="692">0.031</cx:pt>
          <cx:pt idx="693">0.107</cx:pt>
          <cx:pt idx="694">0.039</cx:pt>
          <cx:pt idx="695">0</cx:pt>
          <cx:pt idx="696">0.152</cx:pt>
          <cx:pt idx="697">0.080000000000000002</cx:pt>
          <cx:pt idx="698">0.14399999999999999</cx:pt>
          <cx:pt idx="699">0.021999999999999999</cx:pt>
          <cx:pt idx="700">0.28699999999999998</cx:pt>
          <cx:pt idx="701">0.10100000000000001</cx:pt>
          <cx:pt idx="702">0.0060000000000000001</cx:pt>
          <cx:pt idx="703">0.106</cx:pt>
          <cx:pt idx="704">0.024</cx:pt>
          <cx:pt idx="705">0.14199999999999999</cx:pt>
          <cx:pt idx="706">0.034000000000000002</cx:pt>
          <cx:pt idx="707">0.037999999999999999</cx:pt>
          <cx:pt idx="708">0.034000000000000002</cx:pt>
          <cx:pt idx="709">0.041000000000000002</cx:pt>
          <cx:pt idx="710">0.023</cx:pt>
          <cx:pt idx="711">0.028000000000000001</cx:pt>
          <cx:pt idx="712">0.114</cx:pt>
          <cx:pt idx="713">0.075999999999999998</cx:pt>
          <cx:pt idx="714">0.182</cx:pt>
          <cx:pt idx="715">0.027</cx:pt>
          <cx:pt idx="716">0.028000000000000001</cx:pt>
          <cx:pt idx="717">0.10000000000000001</cx:pt>
          <cx:pt idx="718">0.072999999999999995</cx:pt>
          <cx:pt idx="719">0.16700000000000001</cx:pt>
          <cx:pt idx="720">0.036999999999999998</cx:pt>
          <cx:pt idx="721">0.0040000000000000001</cx:pt>
          <cx:pt idx="722">0.040000000000000001</cx:pt>
          <cx:pt idx="723">0.089999999999999997</cx:pt>
          <cx:pt idx="724">0.088999999999999996</cx:pt>
          <cx:pt idx="725">0.13</cx:pt>
          <cx:pt idx="726">0.082000000000000003</cx:pt>
          <cx:pt idx="727">0.092999999999999999</cx:pt>
          <cx:pt idx="728">0.055</cx:pt>
          <cx:pt idx="729">0.16400000000000001</cx:pt>
          <cx:pt idx="730">0.055</cx:pt>
          <cx:pt idx="731">0.027</cx:pt>
          <cx:pt idx="732">0.047</cx:pt>
          <cx:pt idx="733">0.062</cx:pt>
          <cx:pt idx="734">0.066000000000000003</cx:pt>
          <cx:pt idx="735">0.071999999999999995</cx:pt>
          <cx:pt idx="736">0.27000000000000002</cx:pt>
          <cx:pt idx="737">0.056000000000000001</cx:pt>
          <cx:pt idx="738">0.10199999999999999</cx:pt>
          <cx:pt idx="739">0.113</cx:pt>
          <cx:pt idx="740">0.064000000000000001</cx:pt>
          <cx:pt idx="741">0.125</cx:pt>
          <cx:pt idx="742">0.085999999999999993</cx:pt>
          <cx:pt idx="743">0.16400000000000001</cx:pt>
          <cx:pt idx="744">0.16700000000000001</cx:pt>
          <cx:pt idx="745">0.052999999999999999</cx:pt>
          <cx:pt idx="746">0.087999999999999995</cx:pt>
          <cx:pt idx="747">0.13800000000000001</cx:pt>
          <cx:pt idx="748">0.055</cx:pt>
          <cx:pt idx="749">0.14299999999999999</cx:pt>
          <cx:pt idx="750">0.088999999999999996</cx:pt>
          <cx:pt idx="751">0.052999999999999999</cx:pt>
          <cx:pt idx="752">0.051999999999999998</cx:pt>
          <cx:pt idx="753">0.044999999999999998</cx:pt>
          <cx:pt idx="754">0.047</cx:pt>
          <cx:pt idx="755">0.17199999999999999</cx:pt>
          <cx:pt idx="756">0.078</cx:pt>
          <cx:pt idx="757">0.01</cx:pt>
          <cx:pt idx="758">0.10000000000000001</cx:pt>
          <cx:pt idx="759">0.13500000000000001</cx:pt>
          <cx:pt idx="760">0.059999999999999998</cx:pt>
          <cx:pt idx="761">0.067000000000000004</cx:pt>
          <cx:pt idx="762">0.086999999999999994</cx:pt>
          <cx:pt idx="763">0.085000000000000006</cx:pt>
          <cx:pt idx="764">0.085000000000000006</cx:pt>
          <cx:pt idx="765">0.033000000000000002</cx:pt>
          <cx:pt idx="766">0.078</cx:pt>
          <cx:pt idx="767">0.041000000000000002</cx:pt>
          <cx:pt idx="768">0.092999999999999999</cx:pt>
          <cx:pt idx="769">0.17999999999999999</cx:pt>
          <cx:pt idx="770">0.088999999999999996</cx:pt>
          <cx:pt idx="771">0.11</cx:pt>
          <cx:pt idx="772">0.10000000000000001</cx:pt>
          <cx:pt idx="773">0.14099999999999999</cx:pt>
          <cx:pt idx="774">0.088999999999999996</cx:pt>
          <cx:pt idx="775">0.076999999999999999</cx:pt>
          <cx:pt idx="776">0.41099999999999998</cx:pt>
          <cx:pt idx="777">0.14699999999999999</cx:pt>
          <cx:pt idx="778">0.025000000000000001</cx:pt>
          <cx:pt idx="779">0.035000000000000003</cx:pt>
          <cx:pt idx="780">0.090999999999999998</cx:pt>
          <cx:pt idx="781">0.48099999999999998</cx:pt>
          <cx:pt idx="782">0.48499999999999999</cx:pt>
          <cx:pt idx="783">0.41299999999999998</cx:pt>
          <cx:pt idx="784">0.17000000000000001</cx:pt>
          <cx:pt idx="785">0.38400000000000001</cx:pt>
          <cx:pt idx="786">0.42699999999999999</cx:pt>
          <cx:pt idx="787">0.44800000000000001</cx:pt>
          <cx:pt idx="788">0.35299999999999998</cx:pt>
          <cx:pt idx="789">0.44500000000000001</cx:pt>
          <cx:pt idx="790">0.29199999999999998</cx:pt>
          <cx:pt idx="791">0.317</cx:pt>
          <cx:pt idx="792">0.11899999999999999</cx:pt>
          <cx:pt idx="793">0.30599999999999999</cx:pt>
          <cx:pt idx="794">0.33500000000000002</cx:pt>
          <cx:pt idx="795">0.36699999999999999</cx:pt>
          <cx:pt idx="796">0.083000000000000004</cx:pt>
          <cx:pt idx="797">0.30599999999999999</cx:pt>
          <cx:pt idx="798">0.045999999999999999</cx:pt>
          <cx:pt idx="799">0.154</cx:pt>
          <cx:pt idx="800">0.187</cx:pt>
          <cx:pt idx="801">0.23499999999999999</cx:pt>
          <cx:pt idx="802">0.13900000000000001</cx:pt>
          <cx:pt idx="803">0.183</cx:pt>
          <cx:pt idx="804">0.13900000000000001</cx:pt>
          <cx:pt idx="805">0.223</cx:pt>
          <cx:pt idx="806">0.16300000000000001</cx:pt>
          <cx:pt idx="807">0.124</cx:pt>
          <cx:pt idx="808">0.047</cx:pt>
          <cx:pt idx="809">0.085000000000000006</cx:pt>
          <cx:pt idx="810">0.105</cx:pt>
          <cx:pt idx="811">0.223</cx:pt>
          <cx:pt idx="812">0.54700000000000004</cx:pt>
          <cx:pt idx="813">0.014</cx:pt>
          <cx:pt idx="814">0.017999999999999999</cx:pt>
          <cx:pt idx="815">0.11700000000000001</cx:pt>
          <cx:pt idx="816">0.088999999999999996</cx:pt>
          <cx:pt idx="817">0.035000000000000003</cx:pt>
          <cx:pt idx="818">0.072999999999999995</cx:pt>
          <cx:pt idx="819">0.060999999999999999</cx:pt>
          <cx:pt idx="820">0.26300000000000001</cx:pt>
          <cx:pt idx="821">0.052999999999999999</cx:pt>
          <cx:pt idx="822">0.27100000000000002</cx:pt>
          <cx:pt idx="823">0.070000000000000007</cx:pt>
          <cx:pt idx="824">0.13</cx:pt>
          <cx:pt idx="825">0.13200000000000001</cx:pt>
          <cx:pt idx="826">0.001</cx:pt>
          <cx:pt idx="827">0.13</cx:pt>
          <cx:pt idx="828">0.066000000000000003</cx:pt>
          <cx:pt idx="829">0.16</cx:pt>
          <cx:pt idx="830">0.096000000000000002</cx:pt>
          <cx:pt idx="831">0.088999999999999996</cx:pt>
          <cx:pt idx="832">0.063</cx:pt>
          <cx:pt idx="833">0.040000000000000001</cx:pt>
          <cx:pt idx="834">0.028000000000000001</cx:pt>
          <cx:pt idx="835">0.17599999999999999</cx:pt>
          <cx:pt idx="836">0.192</cx:pt>
          <cx:pt idx="837">0.067000000000000004</cx:pt>
          <cx:pt idx="838">0.033000000000000002</cx:pt>
          <cx:pt idx="839">0.083000000000000004</cx:pt>
          <cx:pt idx="840">0</cx:pt>
          <cx:pt idx="841">0.126</cx:pt>
          <cx:pt idx="842">0.13500000000000001</cx:pt>
          <cx:pt idx="843">0.031</cx:pt>
          <cx:pt idx="844">0.0050000000000000001</cx:pt>
          <cx:pt idx="845">0.012999999999999999</cx:pt>
          <cx:pt idx="846">0.062</cx:pt>
          <cx:pt idx="847">0.02</cx:pt>
          <cx:pt idx="848">0.073999999999999996</cx:pt>
          <cx:pt idx="849">0.064000000000000001</cx:pt>
          <cx:pt idx="850">0.052999999999999999</cx:pt>
          <cx:pt idx="851">0.036999999999999998</cx:pt>
          <cx:pt idx="852">0.081000000000000003</cx:pt>
          <cx:pt idx="853">0.14399999999999999</cx:pt>
          <cx:pt idx="854">0.20000000000000001</cx:pt>
          <cx:pt idx="855">0.19900000000000001</cx:pt>
          <cx:pt idx="856">0.059999999999999998</cx:pt>
          <cx:pt idx="857">0.34200000000000003</cx:pt>
          <cx:pt idx="858">0.247</cx:pt>
          <cx:pt idx="859">0.090999999999999998</cx:pt>
          <cx:pt idx="860">0.17399999999999999</cx:pt>
          <cx:pt idx="861">0.064000000000000001</cx:pt>
          <cx:pt idx="862">0.045999999999999999</cx:pt>
          <cx:pt idx="863">0.124</cx:pt>
          <cx:pt idx="864">0.11700000000000001</cx:pt>
          <cx:pt idx="865">0.091999999999999998</cx:pt>
          <cx:pt idx="866">0.19800000000000001</cx:pt>
          <cx:pt idx="867">0.13500000000000001</cx:pt>
          <cx:pt idx="868">0.0050000000000000001</cx:pt>
          <cx:pt idx="869">0.072999999999999995</cx:pt>
          <cx:pt idx="870">0.27600000000000002</cx:pt>
          <cx:pt idx="871">0.058000000000000003</cx:pt>
          <cx:pt idx="872">0.087999999999999995</cx:pt>
          <cx:pt idx="873">0.024</cx:pt>
          <cx:pt idx="874">0.021999999999999999</cx:pt>
          <cx:pt idx="875">0.058000000000000003</cx:pt>
          <cx:pt idx="876">0.157</cx:pt>
          <cx:pt idx="877">0.033000000000000002</cx:pt>
          <cx:pt idx="878">0.123</cx:pt>
          <cx:pt idx="879">0.17799999999999999</cx:pt>
          <cx:pt idx="880">0.17899999999999999</cx:pt>
          <cx:pt idx="881">0.16400000000000001</cx:pt>
          <cx:pt idx="882">0.111</cx:pt>
          <cx:pt idx="883">0.050999999999999997</cx:pt>
          <cx:pt idx="884">0.104</cx:pt>
          <cx:pt idx="885">0.097000000000000003</cx:pt>
          <cx:pt idx="886">0.087999999999999995</cx:pt>
          <cx:pt idx="887">0.071999999999999995</cx:pt>
          <cx:pt idx="888">0.18099999999999999</cx:pt>
          <cx:pt idx="889">0.12</cx:pt>
          <cx:pt idx="890">0.01</cx:pt>
          <cx:pt idx="891">0.041000000000000002</cx:pt>
          <cx:pt idx="892">0.064000000000000001</cx:pt>
          <cx:pt idx="893">0.122</cx:pt>
          <cx:pt idx="894">0.060999999999999999</cx:pt>
          <cx:pt idx="895">0.16300000000000001</cx:pt>
          <cx:pt idx="896">0.039</cx:pt>
          <cx:pt idx="897">0.071999999999999995</cx:pt>
          <cx:pt idx="898">0.14399999999999999</cx:pt>
          <cx:pt idx="899">0.053999999999999999</cx:pt>
          <cx:pt idx="900">0.057000000000000002</cx:pt>
          <cx:pt idx="901">0.072999999999999995</cx:pt>
          <cx:pt idx="902">0.043999999999999997</cx:pt>
          <cx:pt idx="903">0.025999999999999999</cx:pt>
          <cx:pt idx="904">0.058999999999999997</cx:pt>
          <cx:pt idx="905">0.074999999999999997</cx:pt>
          <cx:pt idx="906">0.17799999999999999</cx:pt>
          <cx:pt idx="907">0.14999999999999999</cx:pt>
          <cx:pt idx="908">0.084000000000000005</cx:pt>
          <cx:pt idx="909">0.049000000000000002</cx:pt>
          <cx:pt idx="910">0.14699999999999999</cx:pt>
          <cx:pt idx="911">0.10100000000000001</cx:pt>
          <cx:pt idx="912">0.091999999999999998</cx:pt>
          <cx:pt idx="913">0.114</cx:pt>
          <cx:pt idx="914">0.13300000000000001</cx:pt>
          <cx:pt idx="915">0.086999999999999994</cx:pt>
          <cx:pt idx="916">0.107</cx:pt>
          <cx:pt idx="917">0.073999999999999996</cx:pt>
          <cx:pt idx="918">0.047</cx:pt>
          <cx:pt idx="919">0.106</cx:pt>
          <cx:pt idx="920">0.21199999999999999</cx:pt>
          <cx:pt idx="921">0.088999999999999996</cx:pt>
          <cx:pt idx="922">0.23100000000000001</cx:pt>
          <cx:pt idx="923">0.13900000000000001</cx:pt>
          <cx:pt idx="924">0.13400000000000001</cx:pt>
          <cx:pt idx="925">0.014999999999999999</cx:pt>
          <cx:pt idx="926">0.087999999999999995</cx:pt>
          <cx:pt idx="927">0.49299999999999999</cx:pt>
          <cx:pt idx="928">0.074999999999999997</cx:pt>
          <cx:pt idx="929">0.01</cx:pt>
        </cx:lvl>
      </cx:numDim>
    </cx:data>
    <cx:data id="5">
      <cx:numDim type="val">
        <cx:f>'Combined Dataset'!$J$2:$J$931</cx:f>
        <cx:lvl ptCount="930" formatCode="General">
          <cx:pt idx="0">0.29677999999999999</cx:pt>
          <cx:pt idx="1">0.43630000000000002</cx:pt>
          <cx:pt idx="2">0.34139000000000003</cx:pt>
          <cx:pt idx="3">0.34699000000000002</cx:pt>
          <cx:pt idx="4">0.45811000000000002</cx:pt>
          <cx:pt idx="5">0.23351</cx:pt>
          <cx:pt idx="6">0.47610000000000002</cx:pt>
          <cx:pt idx="7">0.36262</cx:pt>
          <cx:pt idx="8">0.47500999999999999</cx:pt>
          <cx:pt idx="9">0.43562000000000001</cx:pt>
          <cx:pt idx="10">0.33172000000000001</cx:pt>
          <cx:pt idx="11">0.25496999999999997</cx:pt>
          <cx:pt idx="12">0.33088000000000001</cx:pt>
          <cx:pt idx="13">0.14074</cx:pt>
          <cx:pt idx="14">0.40105000000000002</cx:pt>
          <cx:pt idx="15">0.14574000000000001</cx:pt>
          <cx:pt idx="16">0.28033999999999998</cx:pt>
          <cx:pt idx="17">0.45900999999999997</cx:pt>
          <cx:pt idx="18">0.2225</cx:pt>
          <cx:pt idx="19">0.26428000000000001</cx:pt>
          <cx:pt idx="20">0.51912000000000003</cx:pt>
          <cx:pt idx="21">0.21542</cx:pt>
          <cx:pt idx="22">0.058409999999999997</cx:pt>
          <cx:pt idx="23">0.31104999999999999</cx:pt>
          <cx:pt idx="24">0.24434</cx:pt>
          <cx:pt idx="25">0.28214</cx:pt>
          <cx:pt idx="26">0.33362999999999998</cx:pt>
          <cx:pt idx="27">0.32573000000000002</cx:pt>
          <cx:pt idx="28">0.12332</cx:pt>
          <cx:pt idx="29">0.11451</cx:pt>
          <cx:pt idx="30">0.10686</cx:pt>
          <cx:pt idx="31">0.2324</cx:pt>
          <cx:pt idx="32">0.18401000000000001</cx:pt>
          <cx:pt idx="33">0.57630000000000003</cx:pt>
          <cx:pt idx="34">0.13705999999999999</cx:pt>
          <cx:pt idx="35">0.18226999999999999</cx:pt>
          <cx:pt idx="36">0.51751999999999998</cx:pt>
          <cx:pt idx="37">0.25375999999999999</cx:pt>
          <cx:pt idx="38">0.16228000000000001</cx:pt>
          <cx:pt idx="39">0.16991000000000001</cx:pt>
          <cx:pt idx="40">0.31844</cx:pt>
          <cx:pt idx="41">0.10692</cx:pt>
          <cx:pt idx="42">0.27489000000000002</cx:pt>
          <cx:pt idx="43">0.22836999999999999</cx:pt>
          <cx:pt idx="44">0.16893</cx:pt>
          <cx:pt idx="45">0.10705000000000001</cx:pt>
          <cx:pt idx="46">0.18557000000000001</cx:pt>
          <cx:pt idx="47">0.11541</cx:pt>
          <cx:pt idx="48">0.17362</cx:pt>
          <cx:pt idx="49">0.22822999999999999</cx:pt>
          <cx:pt idx="50">0.20535999999999999</cx:pt>
          <cx:pt idx="51">0.20951</cx:pt>
          <cx:pt idx="52">0.34239999999999998</cx:pt>
          <cx:pt idx="53">0.11827</cx:pt>
          <cx:pt idx="54">0.25328000000000001</cx:pt>
          <cx:pt idx="55">0.026409999999999999</cx:pt>
          <cx:pt idx="56">0.27815000000000001</cx:pt>
          <cx:pt idx="57">0.14982000000000001</cx:pt>
          <cx:pt idx="58">0.11046</cx:pt>
          <cx:pt idx="59">0.16758999999999999</cx:pt>
          <cx:pt idx="60">0.33074999999999999</cx:pt>
          <cx:pt idx="61">0.054440000000000002</cx:pt>
          <cx:pt idx="62">0.18295</cx:pt>
          <cx:pt idx="63">0.00199</cx:pt>
          <cx:pt idx="64">0.21229999999999999</cx:pt>
          <cx:pt idx="65">0.26168999999999998</cx:pt>
          <cx:pt idx="66">0.30637999999999999</cx:pt>
          <cx:pt idx="67">0.078219999999999998</cx:pt>
          <cx:pt idx="68">0.28310000000000002</cx:pt>
          <cx:pt idx="69">0.16979</cx:pt>
          <cx:pt idx="70">0.37744</cx:pt>
          <cx:pt idx="71">0.39478000000000002</cx:pt>
          <cx:pt idx="72">0.086800000000000002</cx:pt>
          <cx:pt idx="73">0.51534999999999997</cx:pt>
          <cx:pt idx="74">0.1686</cx:pt>
          <cx:pt idx="75">0.12253</cx:pt>
          <cx:pt idx="76">0.30030000000000001</cx:pt>
          <cx:pt idx="77">0.27233000000000002</cx:pt>
          <cx:pt idx="78">0.47998000000000002</cx:pt>
          <cx:pt idx="79">0.077990000000000004</cx:pt>
          <cx:pt idx="80">0.33671000000000001</cx:pt>
          <cx:pt idx="81">0.11053</cx:pt>
          <cx:pt idx="82">0.16139999999999999</cx:pt>
          <cx:pt idx="83">0.081850000000000006</cx:pt>
          <cx:pt idx="84">0.19591</cx:pt>
          <cx:pt idx="85">0.13747999999999999</cx:pt>
          <cx:pt idx="86">0.19231000000000001</cx:pt>
          <cx:pt idx="87">0.13719000000000001</cx:pt>
          <cx:pt idx="88">0.18226000000000001</cx:pt>
          <cx:pt idx="89">0.24990999999999999</cx:pt>
          <cx:pt idx="90">0.50317999999999996</cx:pt>
          <cx:pt idx="91">0.071720000000000006</cx:pt>
          <cx:pt idx="92">0.22359000000000001</cx:pt>
          <cx:pt idx="93">0.22269</cx:pt>
          <cx:pt idx="94">0.14272000000000001</cx:pt>
          <cx:pt idx="95">0.24807999999999999</cx:pt>
          <cx:pt idx="96">0.16388</cx:pt>
          <cx:pt idx="97">0.21684</cx:pt>
          <cx:pt idx="98">0.42192000000000002</cx:pt>
          <cx:pt idx="99">0.33229999999999998</cx:pt>
          <cx:pt idx="100">0.18259</cx:pt>
          <cx:pt idx="101">0</cx:pt>
          <cx:pt idx="102">0.21854000000000001</cx:pt>
          <cx:pt idx="103">0.128</cx:pt>
          <cx:pt idx="104">0.23027</cx:pt>
          <cx:pt idx="105">0.22974</cx:pt>
          <cx:pt idx="106">0.064310000000000006</cx:pt>
          <cx:pt idx="107">0.11251</cx:pt>
          <cx:pt idx="108">0.21221999999999999</cx:pt>
          <cx:pt idx="109">0.38085999999999998</cx:pt>
          <cx:pt idx="110">0.15275</cx:pt>
          <cx:pt idx="111">0.17921999999999999</cx:pt>
          <cx:pt idx="112">0.11973</cx:pt>
          <cx:pt idx="113">0.23086999999999999</cx:pt>
          <cx:pt idx="114">0.18987000000000001</cx:pt>
          <cx:pt idx="115">0.24362</cx:pt>
          <cx:pt idx="116">0.26474999999999999</cx:pt>
          <cx:pt idx="117">0.19062000000000001</cx:pt>
          <cx:pt idx="118">0.46187</cx:pt>
          <cx:pt idx="119">0.24834000000000001</cx:pt>
          <cx:pt idx="120">0.32296000000000002</cx:pt>
          <cx:pt idx="121">0.24324999999999999</cx:pt>
          <cx:pt idx="122">0.21487999999999999</cx:pt>
          <cx:pt idx="123">0.219</cx:pt>
          <cx:pt idx="124">0.37541999999999998</cx:pt>
          <cx:pt idx="125">0.18093000000000001</cx:pt>
          <cx:pt idx="126">0.078549999999999995</cx:pt>
          <cx:pt idx="127">0.10460999999999999</cx:pt>
          <cx:pt idx="128">0.79588000000000003</cx:pt>
          <cx:pt idx="129">0.055469999999999998</cx:pt>
          <cx:pt idx="130">0.33128000000000002</cx:pt>
          <cx:pt idx="131">0.40827999999999998</cx:pt>
          <cx:pt idx="132">0.20618</cx:pt>
          <cx:pt idx="133">0.11921</cx:pt>
          <cx:pt idx="134">0.11291</cx:pt>
          <cx:pt idx="135">0.091310000000000002</cx:pt>
          <cx:pt idx="136">0.12343999999999999</cx:pt>
          <cx:pt idx="137">0.18798000000000001</cx:pt>
          <cx:pt idx="138">0.12388</cx:pt>
          <cx:pt idx="139">0.17441000000000001</cx:pt>
          <cx:pt idx="140">0.29065999999999997</cx:pt>
          <cx:pt idx="141">0.20843</cx:pt>
          <cx:pt idx="142">0.068220000000000003</cx:pt>
          <cx:pt idx="143">0.19386999999999999</cx:pt>
          <cx:pt idx="144">0.40359</cx:pt>
          <cx:pt idx="145">0.34377000000000002</cx:pt>
          <cx:pt idx="146">0.21332999999999999</cx:pt>
          <cx:pt idx="147">0.23835000000000001</cx:pt>
          <cx:pt idx="148">0.18386</cx:pt>
          <cx:pt idx="149">0.28656999999999999</cx:pt>
          <cx:pt idx="150">0.20165</cx:pt>
          <cx:pt idx="151">0.21747</cx:pt>
          <cx:pt idx="152">0.36509999999999998</cx:pt>
          <cx:pt idx="153">0.22628000000000001</cx:pt>
          <cx:pt idx="154">0.18260000000000001</cx:pt>
          <cx:pt idx="155">0.47178999999999999</cx:pt>
          <cx:pt idx="156">0.19727</cx:pt>
          <cx:pt idx="157">0.16681000000000001</cx:pt>
          <cx:pt idx="158">0.36170999999999998</cx:pt>
          <cx:pt idx="159">0.28083000000000002</cx:pt>
          <cx:pt idx="160">0.47677999999999998</cx:pt>
          <cx:pt idx="161">0.37895000000000001</cx:pt>
          <cx:pt idx="162">0.25491999999999998</cx:pt>
          <cx:pt idx="163">0.44834000000000002</cx:pt>
          <cx:pt idx="164">0.47416000000000003</cx:pt>
          <cx:pt idx="165">0.49401</cx:pt>
          <cx:pt idx="166">0.47406999999999999</cx:pt>
          <cx:pt idx="167">0.38253999999999999</cx:pt>
          <cx:pt idx="168">0.32288</cx:pt>
          <cx:pt idx="169">0.32865</cx:pt>
          <cx:pt idx="170">0.41077000000000002</cx:pt>
          <cx:pt idx="171">0.22553000000000001</cx:pt>
          <cx:pt idx="172">0.22202</cx:pt>
          <cx:pt idx="173">0.30452000000000001</cx:pt>
          <cx:pt idx="174">0.15776000000000001</cx:pt>
          <cx:pt idx="175">0.2424</cx:pt>
          <cx:pt idx="176">0.44962999999999997</cx:pt>
          <cx:pt idx="177">0.27571000000000001</cx:pt>
          <cx:pt idx="178">0.11735</cx:pt>
          <cx:pt idx="179">0.32706000000000002</cx:pt>
          <cx:pt idx="180">0.50156000000000001</cx:pt>
          <cx:pt idx="181">0.31595000000000001</cx:pt>
          <cx:pt idx="182">0.24179999999999999</cx:pt>
          <cx:pt idx="183">0.10989</cx:pt>
          <cx:pt idx="184">0.099290000000000003</cx:pt>
          <cx:pt idx="185">0.26590999999999998</cx:pt>
          <cx:pt idx="186">0.18056</cx:pt>
          <cx:pt idx="187">0.56237000000000004</cx:pt>
          <cx:pt idx="188">0.15626000000000001</cx:pt>
          <cx:pt idx="189">0.1216</cx:pt>
          <cx:pt idx="190">0.58696000000000004</cx:pt>
          <cx:pt idx="191">0.15457000000000001</cx:pt>
          <cx:pt idx="192">0.25495000000000001</cx:pt>
          <cx:pt idx="193">0.32388</cx:pt>
          <cx:pt idx="194">0.17665</cx:pt>
          <cx:pt idx="195">0.070440000000000003</cx:pt>
          <cx:pt idx="196">0.28808</cx:pt>
          <cx:pt idx="197">0.16664999999999999</cx:pt>
          <cx:pt idx="198">0.15964999999999999</cx:pt>
          <cx:pt idx="199">0.17147000000000001</cx:pt>
          <cx:pt idx="200">0.31935000000000002</cx:pt>
          <cx:pt idx="201">0.042500000000000003</cx:pt>
          <cx:pt idx="202">0.13836999999999999</cx:pt>
          <cx:pt idx="203">0.088770000000000002</cx:pt>
          <cx:pt idx="204">0.41474</cx:pt>
          <cx:pt idx="205">0.29772999999999999</cx:pt>
          <cx:pt idx="206">0.34326000000000001</cx:pt>
          <cx:pt idx="207">0.16683999999999999</cx:pt>
          <cx:pt idx="208">0.10074</cx:pt>
          <cx:pt idx="209">0.23683999999999999</cx:pt>
          <cx:pt idx="210">0.10224</cx:pt>
          <cx:pt idx="211">0.15010999999999999</cx:pt>
          <cx:pt idx="212">0.19997000000000001</cx:pt>
          <cx:pt idx="213">0.027359999999999999</cx:pt>
          <cx:pt idx="214">0.14443</cx:pt>
          <cx:pt idx="215">0.18823999999999999</cx:pt>
          <cx:pt idx="216">0.21698000000000001</cx:pt>
          <cx:pt idx="217">0.020250000000000001</cx:pt>
          <cx:pt idx="218">0.13941999999999999</cx:pt>
          <cx:pt idx="219">0.26322000000000001</cx:pt>
          <cx:pt idx="220">0.25738</cx:pt>
          <cx:pt idx="221">0.14527000000000001</cx:pt>
          <cx:pt idx="222">0.22567000000000001</cx:pt>
          <cx:pt idx="223">0.36951000000000001</cx:pt>
          <cx:pt idx="224">0.17086999999999999</cx:pt>
          <cx:pt idx="225">0.17444999999999999</cx:pt>
          <cx:pt idx="226">0.27905999999999997</cx:pt>
          <cx:pt idx="227">0.25296000000000002</cx:pt>
          <cx:pt idx="228">0.12889</cx:pt>
          <cx:pt idx="229">0.084229999999999999</cx:pt>
          <cx:pt idx="230">0.22245000000000001</cx:pt>
          <cx:pt idx="231">0.18434</cx:pt>
          <cx:pt idx="232">0.40096999999999999</cx:pt>
          <cx:pt idx="233">0.27224999999999999</cx:pt>
          <cx:pt idx="234">0.27992</cx:pt>
          <cx:pt idx="235">0.047070000000000001</cx:pt>
          <cx:pt idx="236">0.56520999999999999</cx:pt>
          <cx:pt idx="237">0.14262</cx:pt>
          <cx:pt idx="238">0.056399999999999999</cx:pt>
          <cx:pt idx="239">0.21673999999999999</cx:pt>
          <cx:pt idx="240">0.049590000000000002</cx:pt>
          <cx:pt idx="241">0.48546</cx:pt>
          <cx:pt idx="242">0.38431999999999999</cx:pt>
          <cx:pt idx="243">0.20737</cx:pt>
          <cx:pt idx="244">0.29888999999999999</cx:pt>
          <cx:pt idx="245">0.17191000000000001</cx:pt>
          <cx:pt idx="246">0.21285999999999999</cx:pt>
          <cx:pt idx="247">0.040529999999999997</cx:pt>
          <cx:pt idx="248">0.099000000000000005</cx:pt>
          <cx:pt idx="249">0.31185000000000002</cx:pt>
          <cx:pt idx="250">0.23693</cx:pt>
          <cx:pt idx="251">0.11691</cx:pt>
          <cx:pt idx="252">0.23507</cx:pt>
          <cx:pt idx="253">0.25074999999999997</cx:pt>
          <cx:pt idx="254">0.51478999999999997</cx:pt>
          <cx:pt idx="255">0.039359999999999999</cx:pt>
          <cx:pt idx="256">0</cx:pt>
          <cx:pt idx="257">0.25997999999999999</cx:pt>
          <cx:pt idx="258">0.34538999999999997</cx:pt>
          <cx:pt idx="259">0.43079000000000001</cx:pt>
          <cx:pt idx="260">0.23219000000000001</cx:pt>
          <cx:pt idx="261">0.2044</cx:pt>
          <cx:pt idx="262">0.38538</cx:pt>
          <cx:pt idx="263">0.17866000000000001</cx:pt>
          <cx:pt idx="264">0.38159999999999999</cx:pt>
          <cx:pt idx="265">0.11154</cx:pt>
          <cx:pt idx="266">0.16839999999999999</cx:pt>
          <cx:pt idx="267">0.19131999999999999</cx:pt>
          <cx:pt idx="268">0.23896999999999999</cx:pt>
          <cx:pt idx="269">0.19589000000000001</cx:pt>
          <cx:pt idx="270">0.077950000000000005</cx:pt>
          <cx:pt idx="271">0.2268</cx:pt>
          <cx:pt idx="272">0.29521999999999998</cx:pt>
          <cx:pt idx="273">0.13655999999999999</cx:pt>
          <cx:pt idx="274">0.46977999999999998</cx:pt>
          <cx:pt idx="275">0.25028</cx:pt>
          <cx:pt idx="276">0.81971000000000005</cx:pt>
          <cx:pt idx="277">0.12706000000000001</cx:pt>
          <cx:pt idx="278">0.077929999999999999</cx:pt>
          <cx:pt idx="279">0.41327999999999998</cx:pt>
          <cx:pt idx="280">0.20363000000000001</cx:pt>
          <cx:pt idx="281">0.21203</cx:pt>
          <cx:pt idx="282">0.25457999999999997</cx:pt>
          <cx:pt idx="283">0.067860000000000004</cx:pt>
          <cx:pt idx="284">0.12077</cx:pt>
          <cx:pt idx="285">0.19103000000000001</cx:pt>
          <cx:pt idx="286">0.12792999999999999</cx:pt>
          <cx:pt idx="287">0.22686000000000001</cx:pt>
          <cx:pt idx="288">0.18503</cx:pt>
          <cx:pt idx="289">0.30968000000000001</cx:pt>
          <cx:pt idx="290">0.18076999999999999</cx:pt>
          <cx:pt idx="291">0.062440000000000002</cx:pt>
          <cx:pt idx="292">0.21063999999999999</cx:pt>
          <cx:pt idx="293">0.47958000000000001</cx:pt>
          <cx:pt idx="294">0.12425</cx:pt>
          <cx:pt idx="295">0.1827</cx:pt>
          <cx:pt idx="296">0.20338000000000001</cx:pt>
          <cx:pt idx="297">0.40339000000000003</cx:pt>
          <cx:pt idx="298">0.12071</cx:pt>
          <cx:pt idx="299">0.2097</cx:pt>
          <cx:pt idx="300">0.25899</cx:pt>
          <cx:pt idx="301">0.18667</cx:pt>
          <cx:pt idx="302">0.24353</cx:pt>
          <cx:pt idx="303">0.27101999999999998</cx:pt>
          <cx:pt idx="304">0.098210000000000006</cx:pt>
          <cx:pt idx="305">0.22040000000000001</cx:pt>
          <cx:pt idx="306">0.31472</cx:pt>
          <cx:pt idx="307">0.24063000000000001</cx:pt>
          <cx:pt idx="308">0.29914000000000002</cx:pt>
          <cx:pt idx="309">0.23552000000000001</cx:pt>
          <cx:pt idx="310">0.20180000000000001</cx:pt>
          <cx:pt idx="311">0.31268000000000001</cx:pt>
          <cx:pt idx="312">0.17516999999999999</cx:pt>
          <cx:pt idx="313">0.48397000000000001</cx:pt>
          <cx:pt idx="314">0.2029</cx:pt>
          <cx:pt idx="315">0.36201223731040999</cx:pt>
          <cx:pt idx="316">0.35528048872947698</cx:pt>
          <cx:pt idx="317">0.475540220737457</cx:pt>
          <cx:pt idx="318">0.29054927825927701</cx:pt>
          <cx:pt idx="319">0.24548277258873</cx:pt>
          <cx:pt idx="320">0.47048982977867099</cx:pt>
          <cx:pt idx="321">0.43553972244262701</cx:pt>
          <cx:pt idx="322">0.50000512599945102</cx:pt>
          <cx:pt idx="323">0.38539925217628501</cx:pt>
          <cx:pt idx="324">0.47769924998283397</cx:pt>
          <cx:pt idx="325">0.33008265495300299</cx:pt>
          <cx:pt idx="326">0.21461322903633101</cx:pt>
          <cx:pt idx="327">0.31647232174873402</cx:pt>
          <cx:pt idx="328">0.39257878065109297</cx:pt>
          <cx:pt idx="329">0.42785832285880998</cx:pt>
          <cx:pt idx="330">0.33626917004585299</cx:pt>
          <cx:pt idx="331">0.23150333762168901</cx:pt>
          <cx:pt idx="332">0.283180981874466</cx:pt>
          <cx:pt idx="333">0.492774158716202</cx:pt>
          <cx:pt idx="334">0.32666242122650102</cx:pt>
          <cx:pt idx="335">0.36094194650650002</cx:pt>
          <cx:pt idx="336">0.16234989464283001</cx:pt>
          <cx:pt idx="337">0.088106758892536205</cx:pt>
          <cx:pt idx="338">0.109457060694695</cx:pt>
          <cx:pt idx="339">0.120990432798862</cx:pt>
          <cx:pt idx="340">0.34596598148345897</cx:pt>
          <cx:pt idx="341">0.57473057508468595</cx:pt>
          <cx:pt idx="342">0.17509692907333399</cx:pt>
          <cx:pt idx="343">0.28348839282989502</cx:pt>
          <cx:pt idx="344">0.21055693924426999</cx:pt>
          <cx:pt idx="345">0.12976230680942499</cx:pt>
          <cx:pt idx="346">0.57212311029434204</cx:pt>
          <cx:pt idx="347">0.258360475301743</cx:pt>
          <cx:pt idx="348">0.190133571624756</cx:pt>
          <cx:pt idx="349">0.33047387003898598</cx:pt>
          <cx:pt idx="350">0.149014472961426</cx:pt>
          <cx:pt idx="351">0.14761601388454401</cx:pt>
          <cx:pt idx="352">0.325296461582184</cx:pt>
          <cx:pt idx="353">0.22828979790210699</cx:pt>
          <cx:pt idx="354">0.13654448091983801</cx:pt>
          <cx:pt idx="355">0.172668486833572</cx:pt>
          <cx:pt idx="356">0.41660892963409402</cx:pt>
          <cx:pt idx="357">0.30167421698570301</cx:pt>
          <cx:pt idx="358">0.150112465023994</cx:pt>
          <cx:pt idx="359">0.078257985413074493</cx:pt>
          <cx:pt idx="360">0.158465966582298</cx:pt>
          <cx:pt idx="361">0.415983647108078</cx:pt>
          <cx:pt idx="362">0.17278964817524001</cx:pt>
          <cx:pt idx="363">0.052263822406530401</cx:pt>
          <cx:pt idx="364">0.24001564085483601</cx:pt>
          <cx:pt idx="365">0.12057276815176</cx:pt>
          <cx:pt idx="366">0.010164656676352</cx:pt>
          <cx:pt idx="367">0.069436646997928606</cx:pt>
          <cx:pt idx="368">0.153074786067009</cx:pt>
          <cx:pt idx="369">0.20667436718940699</cx:pt>
          <cx:pt idx="370">0.208779126405716</cx:pt>
          <cx:pt idx="371">0.133519917726517</cx:pt>
          <cx:pt idx="372">0.22556072473526001</cx:pt>
          <cx:pt idx="373">0.24992498755455</cx:pt>
          <cx:pt idx="374">0.20196442306041701</cx:pt>
          <cx:pt idx="375">0.266845703125</cx:pt>
          <cx:pt idx="376">0.24264909327030201</cx:pt>
          <cx:pt idx="377">0.12681971490383101</cx:pt>
          <cx:pt idx="378">0.36093375086784402</cx:pt>
          <cx:pt idx="379">0.27125430107116699</cx:pt>
          <cx:pt idx="380">0.098890811204910306</cx:pt>
          <cx:pt idx="381">0.15513750910759</cx:pt>
          <cx:pt idx="382">0.15207366645336201</cx:pt>
          <cx:pt idx="383">0.046693041920661899</cx:pt>
          <cx:pt idx="384">0.22415065765380901</cx:pt>
          <cx:pt idx="385">0.37446579337120101</cx:pt>
          <cx:pt idx="386">0.193513423204422</cx:pt>
          <cx:pt idx="387">0.22012588381767301</cx:pt>
          <cx:pt idx="388">0.172170460224152</cx:pt>
          <cx:pt idx="389">0.0784016624093056</cx:pt>
          <cx:pt idx="390">0.23381833732128099</cx:pt>
          <cx:pt idx="391">0.24800297617912301</cx:pt>
          <cx:pt idx="392">0.31993144750595098</cx:pt>
          <cx:pt idx="393">0.028806841000914601</cx:pt>
          <cx:pt idx="394">0.31544601917266801</cx:pt>
          <cx:pt idx="395">0.61170458793640103</cx:pt>
          <cx:pt idx="396">0.065019629895687103</cx:pt>
          <cx:pt idx="397">0.19791102409362801</cx:pt>
          <cx:pt idx="398">0.032209955155849498</cx:pt>
          <cx:pt idx="399">0.045269340276718098</cx:pt>
          <cx:pt idx="400">0.18696784973144501</cx:pt>
          <cx:pt idx="401">0</cx:pt>
          <cx:pt idx="402">0.26445075869560197</cx:pt>
          <cx:pt idx="403">0.095102712512016296</cx:pt>
          <cx:pt idx="404">0.32886749505996699</cx:pt>
          <cx:pt idx="405">0.23618887364864299</cx:pt>
          <cx:pt idx="406">0.25376096367835999</cx:pt>
          <cx:pt idx="407">0.29163131117820701</cx:pt>
          <cx:pt idx="408">0.234968051314354</cx:pt>
          <cx:pt idx="409">0.23094719648361201</cx:pt>
          <cx:pt idx="410">0.24899764358997301</cx:pt>
          <cx:pt idx="411">0.474054545164108</cx:pt>
          <cx:pt idx="412">0.42858037352562001</cx:pt>
          <cx:pt idx="413">0.39409616589546198</cx:pt>
          <cx:pt idx="414">0.33846423029899603</cx:pt>
          <cx:pt idx="415">0.13936237990856201</cx:pt>
          <cx:pt idx="416">0.0496933571994305</cx:pt>
          <cx:pt idx="417">0.114173173904419</cx:pt>
          <cx:pt idx="418">0.12863144278526301</cx:pt>
          <cx:pt idx="419">0.11317769438028299</cx:pt>
          <cx:pt idx="420">0.293040901422501</cx:pt>
          <cx:pt idx="421">0.23629845678806299</cx:pt>
          <cx:pt idx="422">0.38724291324615501</cx:pt>
          <cx:pt idx="423">0.20131294429302199</cx:pt>
          <cx:pt idx="424">0.17225535213947299</cx:pt>
          <cx:pt idx="425">0.077133744955062894</cx:pt>
          <cx:pt idx="426">0.444860309362411</cx:pt>
          <cx:pt idx="427">0.322228103876114</cx:pt>
          <cx:pt idx="428">0.83807516098022505</cx:pt>
          <cx:pt idx="429">0.183468893170357</cx:pt>
          <cx:pt idx="430">0.24958014488220201</cx:pt>
          <cx:pt idx="431">0.19963726401328999</cx:pt>
          <cx:pt idx="432">0.043785378336906398</cx:pt>
          <cx:pt idx="433">0.31265074014663702</cx:pt>
          <cx:pt idx="434">0.49086356163024902</cx:pt>
          <cx:pt idx="435">0.083488091826438904</cx:pt>
          <cx:pt idx="436">0.23153848946094499</cx:pt>
          <cx:pt idx="437">0.20187002420425401</cx:pt>
          <cx:pt idx="438">0.120852127671242</cx:pt>
          <cx:pt idx="439">0.054008815437555299</cx:pt>
          <cx:pt idx="440">0.246455833315849</cx:pt>
          <cx:pt idx="441">0.18335419893264801</cx:pt>
          <cx:pt idx="442">0.20123746991157501</cx:pt>
          <cx:pt idx="443">0.38592296838760398</cx:pt>
          <cx:pt idx="444">0.182317450642586</cx:pt>
          <cx:pt idx="445">0.25692394375801098</cx:pt>
          <cx:pt idx="446">0.27006146311759899</cx:pt>
          <cx:pt idx="447">0.32576605677604697</cx:pt>
          <cx:pt idx="448">0.25086468458175698</cx:pt>
          <cx:pt idx="449">0.228673845529556</cx:pt>
          <cx:pt idx="450">0.287170469760895</cx:pt>
          <cx:pt idx="451">0.21611385047435799</cx:pt>
          <cx:pt idx="452">0.18914349377155301</cx:pt>
          <cx:pt idx="453">0.15749727189540899</cx:pt>
          <cx:pt idx="454">0.097926490008830996</cx:pt>
          <cx:pt idx="455">0.31187093257904103</cx:pt>
          <cx:pt idx="456">0.099348448216915103</cx:pt>
          <cx:pt idx="457">0.20794846117496499</cx:pt>
          <cx:pt idx="458">0.208732530474663</cx:pt>
          <cx:pt idx="459">0.489203780889511</cx:pt>
          <cx:pt idx="460">0.104125209152699</cx:pt>
          <cx:pt idx="461">0.285670816898346</cx:pt>
          <cx:pt idx="462">0.26654988527298001</cx:pt>
          <cx:pt idx="463">0.26481509208679199</cx:pt>
          <cx:pt idx="464">0.19689615070819899</cx:pt>
          <cx:pt idx="465">0.25275602936744701</cx:pt>
          <cx:pt idx="466">0.49366372823715199</cx:pt>
          <cx:pt idx="467">0.354256361722946</cx:pt>
          <cx:pt idx="468">0.204435184597969</cx:pt>
          <cx:pt idx="469">0.28087648749351501</cx:pt>
          <cx:pt idx="470">0.20200000000000001</cx:pt>
          <cx:pt idx="471">0.28599999999999998</cx:pt>
          <cx:pt idx="472">0.28399999999999997</cx:pt>
          <cx:pt idx="473">0.35299999999999998</cx:pt>
          <cx:pt idx="474">0.25600000000000001</cx:pt>
          <cx:pt idx="475">0.33300000000000002</cx:pt>
          <cx:pt idx="476">0.32100000000000001</cx:pt>
          <cx:pt idx="477">0.36499999999999999</cx:pt>
          <cx:pt idx="478">0.28499999999999998</cx:pt>
          <cx:pt idx="479">0.36099999999999999</cx:pt>
          <cx:pt idx="480">0.26200000000000001</cx:pt>
          <cx:pt idx="481">0.24199999999999999</cx:pt>
          <cx:pt idx="482">0.14299999999999999</cx:pt>
          <cx:pt idx="483">0.307</cx:pt>
          <cx:pt idx="484">0.27300000000000002</cx:pt>
          <cx:pt idx="485">0.188</cx:pt>
          <cx:pt idx="486">0.19600000000000001</cx:pt>
          <cx:pt idx="487">0.29099999999999998</cx:pt>
          <cx:pt idx="488">0.35399999999999998</cx:pt>
          <cx:pt idx="489">0.064000000000000001</cx:pt>
          <cx:pt idx="490">0.376</cx:pt>
          <cx:pt idx="491">0.098000000000000004</cx:pt>
          <cx:pt idx="492">0.069000000000000006</cx:pt>
          <cx:pt idx="493">0.19700000000000001</cx:pt>
          <cx:pt idx="494">0.151</cx:pt>
          <cx:pt idx="495">0.125</cx:pt>
          <cx:pt idx="496">0.11</cx:pt>
          <cx:pt idx="497">0.062</cx:pt>
          <cx:pt idx="498">0.17899999999999999</cx:pt>
          <cx:pt idx="499">0.13</cx:pt>
          <cx:pt idx="500">0.25600000000000001</cx:pt>
          <cx:pt idx="501">0.098000000000000004</cx:pt>
          <cx:pt idx="502">0.26100000000000001</cx:pt>
          <cx:pt idx="503">0.311</cx:pt>
          <cx:pt idx="504">0.14199999999999999</cx:pt>
          <cx:pt idx="505">0.099000000000000005</cx:pt>
          <cx:pt idx="506">0.17100000000000001</cx:pt>
          <cx:pt idx="507">0.11799999999999999</cx:pt>
          <cx:pt idx="508">0.065000000000000002</cx:pt>
          <cx:pt idx="509">0.20799999999999999</cx:pt>
          <cx:pt idx="510">0.108</cx:pt>
          <cx:pt idx="511">0.24299999999999999</cx:pt>
          <cx:pt idx="512">0.32800000000000001</cx:pt>
          <cx:pt idx="513">0.16700000000000001</cx:pt>
          <cx:pt idx="514">0.36399999999999999</cx:pt>
          <cx:pt idx="515">0.13700000000000001</cx:pt>
          <cx:pt idx="516">0.114</cx:pt>
          <cx:pt idx="517">0.183</cx:pt>
          <cx:pt idx="518">0.025999999999999999</cx:pt>
          <cx:pt idx="519">0.16</cx:pt>
          <cx:pt idx="520">0.087999999999999995</cx:pt>
          <cx:pt idx="521">0.091999999999999998</cx:pt>
          <cx:pt idx="522">0.079000000000000001</cx:pt>
          <cx:pt idx="523">0.245</cx:pt>
          <cx:pt idx="524">0.096000000000000002</cx:pt>
          <cx:pt idx="525">0.17499999999999999</cx:pt>
          <cx:pt idx="526">0.17899999999999999</cx:pt>
          <cx:pt idx="527">0.065000000000000002</cx:pt>
          <cx:pt idx="528">0.14799999999999999</cx:pt>
          <cx:pt idx="529">0.20200000000000001</cx:pt>
          <cx:pt idx="530">0.14099999999999999</cx:pt>
          <cx:pt idx="531">0.085999999999999993</cx:pt>
          <cx:pt idx="532">0.16200000000000001</cx:pt>
          <cx:pt idx="533">0.091999999999999998</cx:pt>
          <cx:pt idx="534">0.27400000000000002</cx:pt>
          <cx:pt idx="535">0.17100000000000001</cx:pt>
          <cx:pt idx="536">0.19900000000000001</cx:pt>
          <cx:pt idx="537">0.060999999999999999</cx:pt>
          <cx:pt idx="538">0.11600000000000001</cx:pt>
          <cx:pt idx="539">0.12</cx:pt>
          <cx:pt idx="540">0.19700000000000001</cx:pt>
          <cx:pt idx="541">0.10100000000000001</cx:pt>
          <cx:pt idx="542">0.106</cx:pt>
          <cx:pt idx="543">0.216</cx:pt>
          <cx:pt idx="544">0.246</cx:pt>
          <cx:pt idx="545">0.055</cx:pt>
          <cx:pt idx="546">0.13400000000000001</cx:pt>
          <cx:pt idx="547">0</cx:pt>
          <cx:pt idx="548">0.214</cx:pt>
          <cx:pt idx="549">0.111</cx:pt>
          <cx:pt idx="550">0.12</cx:pt>
          <cx:pt idx="551">0.12</cx:pt>
          <cx:pt idx="552">0.055</cx:pt>
          <cx:pt idx="553">0.025999999999999999</cx:pt>
          <cx:pt idx="554">0.029000000000000001</cx:pt>
          <cx:pt idx="555">0.031</cx:pt>
          <cx:pt idx="556">0.187</cx:pt>
          <cx:pt idx="557">0.17299999999999999</cx:pt>
          <cx:pt idx="558">0.13</cx:pt>
          <cx:pt idx="559">0.20100000000000001</cx:pt>
          <cx:pt idx="560">0.28100000000000003</cx:pt>
          <cx:pt idx="561">0.216</cx:pt>
          <cx:pt idx="562">0.253</cx:pt>
          <cx:pt idx="563">0.17699999999999999</cx:pt>
          <cx:pt idx="564">0.48399999999999999</cx:pt>
          <cx:pt idx="565">0.36399999999999999</cx:pt>
          <cx:pt idx="566">0.23799999999999999</cx:pt>
          <cx:pt idx="567">0.183</cx:pt>
          <cx:pt idx="568">0.064000000000000001</cx:pt>
          <cx:pt idx="569">0.30199999999999999</cx:pt>
          <cx:pt idx="570">0.056000000000000001</cx:pt>
          <cx:pt idx="571">0.032000000000000001</cx:pt>
          <cx:pt idx="572">0.085999999999999993</cx:pt>
          <cx:pt idx="573">0.10299999999999999</cx:pt>
          <cx:pt idx="574">0.28199999999999997</cx:pt>
          <cx:pt idx="575">0.14599999999999999</cx:pt>
          <cx:pt idx="576">0.21199999999999999</cx:pt>
          <cx:pt idx="577">0.13800000000000001</cx:pt>
          <cx:pt idx="578">0.23000000000000001</cx:pt>
          <cx:pt idx="579">0.040000000000000001</cx:pt>
          <cx:pt idx="580">0.14899999999999999</cx:pt>
          <cx:pt idx="581">0.23799999999999999</cx:pt>
          <cx:pt idx="582">0.090999999999999998</cx:pt>
          <cx:pt idx="583">0.153</cx:pt>
          <cx:pt idx="584">0.307</cx:pt>
          <cx:pt idx="585">0.14799999999999999</cx:pt>
          <cx:pt idx="586">0.13900000000000001</cx:pt>
          <cx:pt idx="587">0.050999999999999997</cx:pt>
          <cx:pt idx="588">0.25600000000000001</cx:pt>
          <cx:pt idx="589">0.17499999999999999</cx:pt>
          <cx:pt idx="590">0.091999999999999998</cx:pt>
          <cx:pt idx="591">0.20599999999999999</cx:pt>
          <cx:pt idx="592">0.35199999999999998</cx:pt>
          <cx:pt idx="593">0.221</cx:pt>
          <cx:pt idx="594">0.13400000000000001</cx:pt>
          <cx:pt idx="595">0.22</cx:pt>
          <cx:pt idx="596">0.037999999999999999</cx:pt>
          <cx:pt idx="597">0.076999999999999999</cx:pt>
          <cx:pt idx="598">0.59799999999999998</cx:pt>
          <cx:pt idx="599">0.18099999999999999</cx:pt>
          <cx:pt idx="600">0.19700000000000001</cx:pt>
          <cx:pt idx="601">0.17199999999999999</cx:pt>
          <cx:pt idx="602">0.17499999999999999</cx:pt>
          <cx:pt idx="603">0.25900000000000001</cx:pt>
          <cx:pt idx="604">0.16300000000000001</cx:pt>
          <cx:pt idx="605">0.13400000000000001</cx:pt>
          <cx:pt idx="606">0.187</cx:pt>
          <cx:pt idx="607">0.158</cx:pt>
          <cx:pt idx="608">0.185</cx:pt>
          <cx:pt idx="609">0.11600000000000001</cx:pt>
          <cx:pt idx="610">0.079000000000000001</cx:pt>
          <cx:pt idx="611">0.155</cx:pt>
          <cx:pt idx="612">0.13200000000000001</cx:pt>
          <cx:pt idx="613">0.191</cx:pt>
          <cx:pt idx="614">0.042000000000000003</cx:pt>
          <cx:pt idx="615">0.20999999999999999</cx:pt>
          <cx:pt idx="616">0.39200000000000002</cx:pt>
          <cx:pt idx="617">0.20599999999999999</cx:pt>
          <cx:pt idx="618">0.376</cx:pt>
          <cx:pt idx="619">0.20000000000000001</cx:pt>
          <cx:pt idx="620">0.083000000000000004</cx:pt>
          <cx:pt idx="621">0.27000000000000002</cx:pt>
          <cx:pt idx="622">0.224</cx:pt>
          <cx:pt idx="623">0.218</cx:pt>
          <cx:pt idx="624">0.14899999999999999</cx:pt>
          <cx:pt idx="625">0.153</cx:pt>
          <cx:pt idx="626">0.252</cx:pt>
          <cx:pt idx="627">0.27100000000000002</cx:pt>
          <cx:pt idx="628">0.35399999999999998</cx:pt>
          <cx:pt idx="629">0.32200000000000001</cx:pt>
          <cx:pt idx="630">0.26300000000000001</cx:pt>
          <cx:pt idx="631">0.26700000000000002</cx:pt>
          <cx:pt idx="632">0.33000000000000002</cx:pt>
          <cx:pt idx="633">0.28499999999999998</cx:pt>
          <cx:pt idx="634">0.24399999999999999</cx:pt>
          <cx:pt idx="635">0.33200000000000002</cx:pt>
          <cx:pt idx="636">0.14399999999999999</cx:pt>
          <cx:pt idx="637">0.26100000000000001</cx:pt>
          <cx:pt idx="638">0.19400000000000001</cx:pt>
          <cx:pt idx="639">0.34799999999999998</cx:pt>
          <cx:pt idx="640">0.29799999999999999</cx:pt>
          <cx:pt idx="641">0.26100000000000001</cx:pt>
          <cx:pt idx="642">0.16</cx:pt>
          <cx:pt idx="643">0.28000000000000003</cx:pt>
          <cx:pt idx="644">0.045999999999999999</cx:pt>
          <cx:pt idx="645">0.26200000000000001</cx:pt>
          <cx:pt idx="646">0.375</cx:pt>
          <cx:pt idx="647">0.073999999999999996</cx:pt>
          <cx:pt idx="648">0.111</cx:pt>
          <cx:pt idx="649">0.24199999999999999</cx:pt>
          <cx:pt idx="650">0.187</cx:pt>
          <cx:pt idx="651">0.17499999999999999</cx:pt>
          <cx:pt idx="652">0.080000000000000002</cx:pt>
          <cx:pt idx="653">0.22</cx:pt>
          <cx:pt idx="654">0.153</cx:pt>
          <cx:pt idx="655">0.109</cx:pt>
          <cx:pt idx="656">0.099000000000000005</cx:pt>
          <cx:pt idx="657">0.127</cx:pt>
          <cx:pt idx="658">0.27100000000000002</cx:pt>
          <cx:pt idx="659">0.092999999999999999</cx:pt>
          <cx:pt idx="660">0.158</cx:pt>
          <cx:pt idx="661">0.255</cx:pt>
          <cx:pt idx="662">0.121</cx:pt>
          <cx:pt idx="663">0.185</cx:pt>
          <cx:pt idx="664">0.11700000000000001</cx:pt>
          <cx:pt idx="665">0.32200000000000001</cx:pt>
          <cx:pt idx="666">0.042999999999999997</cx:pt>
          <cx:pt idx="667">0.099000000000000005</cx:pt>
          <cx:pt idx="668">0.14399999999999999</cx:pt>
          <cx:pt idx="669">0.20000000000000001</cx:pt>
          <cx:pt idx="670">0.26200000000000001</cx:pt>
          <cx:pt idx="671">0.066000000000000003</cx:pt>
          <cx:pt idx="672">0.083000000000000004</cx:pt>
          <cx:pt idx="673">0.19</cx:pt>
          <cx:pt idx="674">0.126</cx:pt>
          <cx:pt idx="675">0.14199999999999999</cx:pt>
          <cx:pt idx="676">0.35899999999999999</cx:pt>
          <cx:pt idx="677">0.074999999999999997</cx:pt>
          <cx:pt idx="678">0.17499999999999999</cx:pt>
          <cx:pt idx="679">0.10299999999999999</cx:pt>
          <cx:pt idx="680">0.107</cx:pt>
          <cx:pt idx="681">0.215</cx:pt>
          <cx:pt idx="682">0.069000000000000006</cx:pt>
          <cx:pt idx="683">0.246</cx:pt>
          <cx:pt idx="684">0.14599999999999999</cx:pt>
          <cx:pt idx="685">0.13700000000000001</cx:pt>
          <cx:pt idx="686">0.081000000000000003</cx:pt>
          <cx:pt idx="687">0.184</cx:pt>
          <cx:pt idx="688">0.191</cx:pt>
          <cx:pt idx="689">0.083000000000000004</cx:pt>
          <cx:pt idx="690">0.047</cx:pt>
          <cx:pt idx="691">0.22</cx:pt>
          <cx:pt idx="692">0.082000000000000003</cx:pt>
          <cx:pt idx="693">0.11700000000000001</cx:pt>
          <cx:pt idx="694">0.13700000000000001</cx:pt>
          <cx:pt idx="695">0.18099999999999999</cx:pt>
          <cx:pt idx="696">0.13300000000000001</cx:pt>
          <cx:pt idx="697">0.14199999999999999</cx:pt>
          <cx:pt idx="698">0.23000000000000001</cx:pt>
          <cx:pt idx="699">0.11899999999999999</cx:pt>
          <cx:pt idx="700">0.25800000000000001</cx:pt>
          <cx:pt idx="701">0.113</cx:pt>
          <cx:pt idx="702">0.26300000000000001</cx:pt>
          <cx:pt idx="703">0.083000000000000004</cx:pt>
          <cx:pt idx="704">0.26000000000000001</cx:pt>
          <cx:pt idx="705">0.094</cx:pt>
          <cx:pt idx="706">0</cx:pt>
          <cx:pt idx="707">0.23499999999999999</cx:pt>
          <cx:pt idx="708">0.185</cx:pt>
          <cx:pt idx="709">0.215</cx:pt>
          <cx:pt idx="710">0.29999999999999999</cx:pt>
          <cx:pt idx="711">0.24399999999999999</cx:pt>
          <cx:pt idx="712">0.072999999999999995</cx:pt>
          <cx:pt idx="713">0.035999999999999997</cx:pt>
          <cx:pt idx="714">0.035000000000000003</cx:pt>
          <cx:pt idx="715">0.16600000000000001</cx:pt>
          <cx:pt idx="716">0.498</cx:pt>
          <cx:pt idx="717">0.058000000000000003</cx:pt>
          <cx:pt idx="718">0.14699999999999999</cx:pt>
          <cx:pt idx="719">0.37</cx:pt>
          <cx:pt idx="720">0.187</cx:pt>
          <cx:pt idx="721">0.081000000000000003</cx:pt>
          <cx:pt idx="722">0.245</cx:pt>
          <cx:pt idx="723">0.154</cx:pt>
          <cx:pt idx="724">0.28499999999999998</cx:pt>
          <cx:pt idx="725">0.11</cx:pt>
          <cx:pt idx="726">0.17499999999999999</cx:pt>
          <cx:pt idx="727">0.105</cx:pt>
          <cx:pt idx="728">0.042999999999999997</cx:pt>
          <cx:pt idx="729">0.26600000000000001</cx:pt>
          <cx:pt idx="730">0.13</cx:pt>
          <cx:pt idx="731">0.17799999999999999</cx:pt>
          <cx:pt idx="732">0.064000000000000001</cx:pt>
          <cx:pt idx="733">0.23200000000000001</cx:pt>
          <cx:pt idx="734">0.10299999999999999</cx:pt>
          <cx:pt idx="735">0.153</cx:pt>
          <cx:pt idx="736">0.24299999999999999</cx:pt>
          <cx:pt idx="737">0.070000000000000007</cx:pt>
          <cx:pt idx="738">0.188</cx:pt>
          <cx:pt idx="739">0.17699999999999999</cx:pt>
          <cx:pt idx="740">0.095000000000000001</cx:pt>
          <cx:pt idx="741">0.27000000000000002</cx:pt>
          <cx:pt idx="742">0.20699999999999999</cx:pt>
          <cx:pt idx="743">0.042999999999999997</cx:pt>
          <cx:pt idx="744">0.26900000000000002</cx:pt>
          <cx:pt idx="745">0.372</cx:pt>
          <cx:pt idx="746">0.106</cx:pt>
          <cx:pt idx="747">0.19700000000000001</cx:pt>
          <cx:pt idx="748">0.058999999999999997</cx:pt>
          <cx:pt idx="749">0.16600000000000001</cx:pt>
          <cx:pt idx="750">0.14799999999999999</cx:pt>
          <cx:pt idx="751">0.21199999999999999</cx:pt>
          <cx:pt idx="752">0.153</cx:pt>
          <cx:pt idx="753">0.252</cx:pt>
          <cx:pt idx="754">0.24399999999999999</cx:pt>
          <cx:pt idx="755">0.56599999999999995</cx:pt>
          <cx:pt idx="756">0.19800000000000001</cx:pt>
          <cx:pt idx="757">0.187</cx:pt>
          <cx:pt idx="758">0.20899999999999999</cx:pt>
          <cx:pt idx="759">0.073999999999999996</cx:pt>
          <cx:pt idx="760">0.252</cx:pt>
          <cx:pt idx="761">0.075999999999999998</cx:pt>
          <cx:pt idx="762">0.247</cx:pt>
          <cx:pt idx="763">0.17699999999999999</cx:pt>
          <cx:pt idx="764">0.20000000000000001</cx:pt>
          <cx:pt idx="765">0.23300000000000001</cx:pt>
          <cx:pt idx="766">0.27500000000000002</cx:pt>
          <cx:pt idx="767">0.16900000000000001</cx:pt>
          <cx:pt idx="768">0.107</cx:pt>
          <cx:pt idx="769">0.17599999999999999</cx:pt>
          <cx:pt idx="770">0.151</cx:pt>
          <cx:pt idx="771">0.41899999999999998</cx:pt>
          <cx:pt idx="772">0.025000000000000001</cx:pt>
          <cx:pt idx="773">0.33100000000000002</cx:pt>
          <cx:pt idx="774">0.218</cx:pt>
          <cx:pt idx="775">0.108</cx:pt>
          <cx:pt idx="776">0.217</cx:pt>
          <cx:pt idx="777">0.27600000000000002</cx:pt>
          <cx:pt idx="778">0.158</cx:pt>
          <cx:pt idx="779">0.23499999999999999</cx:pt>
          <cx:pt idx="780">0.20200000000000001</cx:pt>
          <cx:pt idx="781">0.124</cx:pt>
          <cx:pt idx="782">0.20799999999999999</cx:pt>
          <cx:pt idx="783">0.20399999999999999</cx:pt>
          <cx:pt idx="784">0.29299999999999998</cx:pt>
          <cx:pt idx="785">0.30199999999999999</cx:pt>
          <cx:pt idx="786">0.249</cx:pt>
          <cx:pt idx="787">0.24399999999999999</cx:pt>
          <cx:pt idx="788">0.16600000000000001</cx:pt>
          <cx:pt idx="789">0.27600000000000002</cx:pt>
          <cx:pt idx="790">0.215</cx:pt>
          <cx:pt idx="791">0.29099999999999998</cx:pt>
          <cx:pt idx="792">0.20799999999999999</cx:pt>
          <cx:pt idx="793">0.19500000000000001</cx:pt>
          <cx:pt idx="794">0.246</cx:pt>
          <cx:pt idx="795">0.23799999999999999</cx:pt>
          <cx:pt idx="796">0.105</cx:pt>
          <cx:pt idx="797">0.34000000000000002</cx:pt>
          <cx:pt idx="798">0.051999999999999998</cx:pt>
          <cx:pt idx="799">0.252</cx:pt>
          <cx:pt idx="800">0.087999999999999995</cx:pt>
          <cx:pt idx="801">0.091999999999999998</cx:pt>
          <cx:pt idx="802">0.246</cx:pt>
          <cx:pt idx="803">0.27500000000000002</cx:pt>
          <cx:pt idx="804">0.14199999999999999</cx:pt>
          <cx:pt idx="805">0.23599999999999999</cx:pt>
          <cx:pt idx="806">0.089999999999999997</cx:pt>
          <cx:pt idx="807">0.13500000000000001</cx:pt>
          <cx:pt idx="808">0.13300000000000001</cx:pt>
          <cx:pt idx="809">0.122</cx:pt>
          <cx:pt idx="810">0.16300000000000001</cx:pt>
          <cx:pt idx="811">0.128</cx:pt>
          <cx:pt idx="812">0.17599999999999999</cx:pt>
          <cx:pt idx="813">0.35599999999999998</cx:pt>
          <cx:pt idx="814">0.107</cx:pt>
          <cx:pt idx="815">0.14199999999999999</cx:pt>
          <cx:pt idx="816">0.091999999999999998</cx:pt>
          <cx:pt idx="817">0.099000000000000005</cx:pt>
          <cx:pt idx="818">0.056000000000000001</cx:pt>
          <cx:pt idx="819">0.17799999999999999</cx:pt>
          <cx:pt idx="820">0.11899999999999999</cx:pt>
          <cx:pt idx="821">0.079000000000000001</cx:pt>
          <cx:pt idx="822">0.39100000000000001</cx:pt>
          <cx:pt idx="823">0.159</cx:pt>
          <cx:pt idx="824">0.080000000000000002</cx:pt>
          <cx:pt idx="825">0.14299999999999999</cx:pt>
          <cx:pt idx="826">0.044999999999999998</cx:pt>
          <cx:pt idx="827">0.12</cx:pt>
          <cx:pt idx="828">0.189</cx:pt>
          <cx:pt idx="829">0.11600000000000001</cx:pt>
          <cx:pt idx="830">0.153</cx:pt>
          <cx:pt idx="831">0.082000000000000003</cx:pt>
          <cx:pt idx="832">0.10000000000000001</cx:pt>
          <cx:pt idx="833">0.067000000000000004</cx:pt>
          <cx:pt idx="834">0.375</cx:pt>
          <cx:pt idx="835">0.20100000000000001</cx:pt>
          <cx:pt idx="836">0.02</cx:pt>
          <cx:pt idx="837">0.069000000000000006</cx:pt>
          <cx:pt idx="838">0.029000000000000001</cx:pt>
          <cx:pt idx="839">0.24099999999999999</cx:pt>
          <cx:pt idx="840">0.111</cx:pt>
          <cx:pt idx="841">0.125</cx:pt>
          <cx:pt idx="842">0.13400000000000001</cx:pt>
          <cx:pt idx="843">0.086999999999999994</cx:pt>
          <cx:pt idx="844">0.26100000000000001</cx:pt>
          <cx:pt idx="845">0.13700000000000001</cx:pt>
          <cx:pt idx="846">0.107</cx:pt>
          <cx:pt idx="847">0.26600000000000001</cx:pt>
          <cx:pt idx="848">0</cx:pt>
          <cx:pt idx="849">0.13800000000000001</cx:pt>
          <cx:pt idx="850">0.26300000000000001</cx:pt>
          <cx:pt idx="851">0.20599999999999999</cx:pt>
          <cx:pt idx="852">0.16600000000000001</cx:pt>
          <cx:pt idx="853">0.10100000000000001</cx:pt>
          <cx:pt idx="854">0.19600000000000001</cx:pt>
          <cx:pt idx="855">0.070000000000000007</cx:pt>
          <cx:pt idx="856">0.115</cx:pt>
          <cx:pt idx="857">0.23200000000000001</cx:pt>
          <cx:pt idx="858">0.152</cx:pt>
          <cx:pt idx="859">0.124</cx:pt>
          <cx:pt idx="860">0.13100000000000001</cx:pt>
          <cx:pt idx="861">0.27000000000000002</cx:pt>
          <cx:pt idx="862">0.54100000000000004</cx:pt>
          <cx:pt idx="863">0.14399999999999999</cx:pt>
          <cx:pt idx="864">0.092999999999999999</cx:pt>
          <cx:pt idx="865">0.17699999999999999</cx:pt>
          <cx:pt idx="866">0.079000000000000001</cx:pt>
          <cx:pt idx="867">0.28699999999999998</cx:pt>
          <cx:pt idx="868">0.125</cx:pt>
          <cx:pt idx="869">0.20399999999999999</cx:pt>
          <cx:pt idx="870">0.042999999999999997</cx:pt>
          <cx:pt idx="871">0.20499999999999999</cx:pt>
          <cx:pt idx="872">0.158</cx:pt>
          <cx:pt idx="873">0.16800000000000001</cx:pt>
          <cx:pt idx="874">0.21199999999999999</cx:pt>
          <cx:pt idx="875">0.26800000000000002</cx:pt>
          <cx:pt idx="876">0.20000000000000001</cx:pt>
          <cx:pt idx="877">0.36599999999999999</cx:pt>
          <cx:pt idx="878">0.46500000000000002</cx:pt>
          <cx:pt idx="879">0.16600000000000001</cx:pt>
          <cx:pt idx="880">0.26800000000000002</cx:pt>
          <cx:pt idx="881">0.161</cx:pt>
          <cx:pt idx="882">0.25</cx:pt>
          <cx:pt idx="883">0.14399999999999999</cx:pt>
          <cx:pt idx="884">0.097000000000000003</cx:pt>
          <cx:pt idx="885">0.252</cx:pt>
          <cx:pt idx="886">0.034000000000000002</cx:pt>
          <cx:pt idx="887">0.078</cx:pt>
          <cx:pt idx="888">0.032000000000000001</cx:pt>
          <cx:pt idx="889">0.14399999999999999</cx:pt>
          <cx:pt idx="890">0.18099999999999999</cx:pt>
          <cx:pt idx="891">0.153</cx:pt>
          <cx:pt idx="892">0.058000000000000003</cx:pt>
          <cx:pt idx="893">0.182</cx:pt>
          <cx:pt idx="894">0.20999999999999999</cx:pt>
          <cx:pt idx="895">0.22800000000000001</cx:pt>
          <cx:pt idx="896">0.21199999999999999</cx:pt>
          <cx:pt idx="897">0.16400000000000001</cx:pt>
          <cx:pt idx="898">0.33000000000000002</cx:pt>
          <cx:pt idx="899">0.26700000000000002</cx:pt>
          <cx:pt idx="900">0.221</cx:pt>
          <cx:pt idx="901">0.375</cx:pt>
          <cx:pt idx="902">0.057000000000000002</cx:pt>
          <cx:pt idx="903">0.14000000000000001</cx:pt>
          <cx:pt idx="904">0.090999999999999998</cx:pt>
          <cx:pt idx="905">0.082000000000000003</cx:pt>
          <cx:pt idx="906">0.52000000000000002</cx:pt>
          <cx:pt idx="907">0.079000000000000001</cx:pt>
          <cx:pt idx="908">0.215</cx:pt>
          <cx:pt idx="909">0.23899999999999999</cx:pt>
          <cx:pt idx="910">0.067000000000000004</cx:pt>
          <cx:pt idx="911">0.24099999999999999</cx:pt>
          <cx:pt idx="912">0.069000000000000006</cx:pt>
          <cx:pt idx="913">0.24099999999999999</cx:pt>
          <cx:pt idx="914">0.11899999999999999</cx:pt>
          <cx:pt idx="915">0.185</cx:pt>
          <cx:pt idx="916">0.20899999999999999</cx:pt>
          <cx:pt idx="917">0.22700000000000001</cx:pt>
          <cx:pt idx="918">0.24299999999999999</cx:pt>
          <cx:pt idx="919">0.246</cx:pt>
          <cx:pt idx="920">0.17199999999999999</cx:pt>
          <cx:pt idx="921">0.091999999999999998</cx:pt>
          <cx:pt idx="922">0.307</cx:pt>
          <cx:pt idx="923">0.46300000000000002</cx:pt>
          <cx:pt idx="924">0.21299999999999999</cx:pt>
          <cx:pt idx="925">0.10299999999999999</cx:pt>
          <cx:pt idx="926">0.027</cx:pt>
          <cx:pt idx="927">0.22700000000000001</cx:pt>
          <cx:pt idx="928">0.157</cx:pt>
          <cx:pt idx="929">0.122</cx:pt>
        </cx:lvl>
      </cx:numDim>
    </cx:data>
  </cx:chartData>
  <cx:chart>
    <cx:title pos="t" align="ctr" overlay="0">
      <cx:tx>
        <cx:txData>
          <cx:v>Distribution of Various Contributing Factors  </cx:v>
        </cx:txData>
      </cx:tx>
      <cx:txPr>
        <a:bodyPr spcFirstLastPara="1" vertOverflow="ellipsis" horzOverflow="overflow" wrap="square" lIns="0" tIns="0" rIns="0" bIns="0" anchor="ctr" anchorCtr="1"/>
        <a:lstStyle/>
        <a:p>
          <a:pPr algn="ctr" rtl="0">
            <a:defRPr/>
          </a:pPr>
          <a:r>
            <a:rPr lang="en-US" sz="1600" b="1" i="0" u="none" strike="noStrike" spc="100" baseline="0">
              <a:solidFill>
                <a:sysClr val="window" lastClr="FFFFFF">
                  <a:lumMod val="95000"/>
                </a:sysClr>
              </a:solidFill>
              <a:effectLst>
                <a:outerShdw blurRad="50800" dist="38100" dir="5400000" algn="t" rotWithShape="0">
                  <a:prstClr val="black">
                    <a:alpha val="40000"/>
                  </a:prstClr>
                </a:outerShdw>
              </a:effectLst>
              <a:latin typeface="Calibri" panose="020F0502020204030204"/>
            </a:rPr>
            <a:t>Distribution of Various Contributing Factors  </a:t>
          </a:r>
        </a:p>
      </cx:txPr>
    </cx:title>
    <cx:plotArea>
      <cx:plotAreaRegion>
        <cx:series layoutId="boxWhisker" uniqueId="{ACF917AA-234B-442B-94D9-C0AFA9F79FB2}">
          <cx:tx>
            <cx:txData>
              <cx:f>'Combined Dataset'!$E$1</cx:f>
              <cx:v>Economy (GDP per Capita)</cx:v>
            </cx:txData>
          </cx:tx>
          <cx:spPr>
            <a:solidFill>
              <a:srgbClr val="FF0000"/>
            </a:solidFill>
            <a:ln w="19050">
              <a:solidFill>
                <a:schemeClr val="tx1"/>
              </a:solidFill>
            </a:ln>
          </cx:spPr>
          <cx:dataId val="0"/>
          <cx:layoutPr>
            <cx:visibility meanLine="1" meanMarker="0" nonoutliers="0" outliers="1"/>
            <cx:statistics quartileMethod="exclusive"/>
          </cx:layoutPr>
        </cx:series>
        <cx:series layoutId="boxWhisker" uniqueId="{1827E940-AC5E-4053-89F3-EF82ED25CEFB}">
          <cx:tx>
            <cx:txData>
              <cx:f>'Combined Dataset'!$F$1</cx:f>
              <cx:v>Family (Social Support)</cx:v>
            </cx:txData>
          </cx:tx>
          <cx:spPr>
            <a:solidFill>
              <a:srgbClr val="00FF99"/>
            </a:solidFill>
            <a:ln w="19050">
              <a:solidFill>
                <a:schemeClr val="tx1"/>
              </a:solidFill>
            </a:ln>
          </cx:spPr>
          <cx:dataId val="1"/>
          <cx:layoutPr>
            <cx:visibility meanLine="1" meanMarker="0" nonoutliers="0" outliers="1"/>
            <cx:statistics quartileMethod="exclusive"/>
          </cx:layoutPr>
        </cx:series>
        <cx:series layoutId="boxWhisker" uniqueId="{41E8DDA6-6909-402B-A425-9D0A4F9D5B0A}">
          <cx:tx>
            <cx:txData>
              <cx:f>'Combined Dataset'!$G$1</cx:f>
              <cx:v>Health (Life Expectancy)</cx:v>
            </cx:txData>
          </cx:tx>
          <cx:spPr>
            <a:solidFill>
              <a:srgbClr val="6600FF"/>
            </a:solidFill>
            <a:ln w="19050">
              <a:solidFill>
                <a:schemeClr val="tx1"/>
              </a:solidFill>
            </a:ln>
          </cx:spPr>
          <cx:dataId val="2"/>
          <cx:layoutPr>
            <cx:visibility meanLine="1" meanMarker="0" nonoutliers="0" outliers="1"/>
            <cx:statistics quartileMethod="exclusive"/>
          </cx:layoutPr>
        </cx:series>
        <cx:series layoutId="boxWhisker" uniqueId="{ABE9EB6E-46A0-4D9B-AA6E-323671FE7A22}">
          <cx:tx>
            <cx:txData>
              <cx:f>'Combined Dataset'!$H$1</cx:f>
              <cx:v>Freedom</cx:v>
            </cx:txData>
          </cx:tx>
          <cx:spPr>
            <a:solidFill>
              <a:schemeClr val="accent4">
                <a:lumMod val="60000"/>
                <a:lumOff val="40000"/>
              </a:schemeClr>
            </a:solidFill>
            <a:ln w="19050">
              <a:solidFill>
                <a:schemeClr val="tx1"/>
              </a:solidFill>
            </a:ln>
          </cx:spPr>
          <cx:dataId val="3"/>
          <cx:layoutPr>
            <cx:visibility meanLine="1" meanMarker="0" nonoutliers="0" outliers="1"/>
            <cx:statistics quartileMethod="exclusive"/>
          </cx:layoutPr>
        </cx:series>
        <cx:series layoutId="boxWhisker" uniqueId="{FBE55EAE-5124-4C2F-AE0B-2B69386F6FC8}">
          <cx:tx>
            <cx:txData>
              <cx:f>'Combined Dataset'!$I$1</cx:f>
              <cx:v>Trust (Government Corruption)</cx:v>
            </cx:txData>
          </cx:tx>
          <cx:spPr>
            <a:solidFill>
              <a:srgbClr val="FF00FF"/>
            </a:solidFill>
            <a:ln w="19050">
              <a:solidFill>
                <a:schemeClr val="tx1"/>
              </a:solidFill>
            </a:ln>
          </cx:spPr>
          <cx:dataId val="4"/>
          <cx:layoutPr>
            <cx:visibility meanLine="1" meanMarker="0" nonoutliers="0" outliers="1"/>
            <cx:statistics quartileMethod="exclusive"/>
          </cx:layoutPr>
        </cx:series>
        <cx:series layoutId="boxWhisker" uniqueId="{7A8F1249-20D6-4F20-84B4-3EA99CF93D00}">
          <cx:tx>
            <cx:txData>
              <cx:f>'Combined Dataset'!$J$1</cx:f>
              <cx:v>Generosity</cx:v>
            </cx:txData>
          </cx:tx>
          <cx:spPr>
            <a:solidFill>
              <a:srgbClr val="0006F6"/>
            </a:solidFill>
            <a:ln w="19050">
              <a:solidFill>
                <a:schemeClr val="tx1"/>
              </a:solidFill>
            </a:ln>
          </cx:spPr>
          <cx:dataId val="5"/>
          <cx:layoutPr>
            <cx:visibility meanLine="1" meanMarker="0" nonoutliers="0" outliers="1"/>
            <cx:statistics quartileMethod="exclusive"/>
          </cx:layoutPr>
        </cx:series>
      </cx:plotAreaRegion>
      <cx:axis id="0" hidden="1">
        <cx:catScaling gapWidth="0.150000006"/>
        <cx:tickLabels/>
      </cx:axis>
      <cx:axis id="1">
        <cx:valScaling/>
        <cx:title>
          <cx:tx>
            <cx:txData>
              <cx:v>VALUE  OF  CONTRIBUTING  FACTOR</cx:v>
            </cx:txData>
          </cx:tx>
          <cx:txPr>
            <a:bodyPr spcFirstLastPara="1" vertOverflow="ellipsis" horzOverflow="overflow" wrap="square" lIns="0" tIns="0" rIns="0" bIns="0" anchor="ctr" anchorCtr="1"/>
            <a:lstStyle/>
            <a:p>
              <a:pPr algn="ctr" rtl="0">
                <a:defRPr sz="1000" b="1"/>
              </a:pPr>
              <a:r>
                <a:rPr lang="en-US" sz="1000" b="1" i="0" u="none" strike="noStrike" baseline="0">
                  <a:solidFill>
                    <a:sysClr val="window" lastClr="FFFFFF">
                      <a:lumMod val="95000"/>
                    </a:sysClr>
                  </a:solidFill>
                  <a:latin typeface="Calibri" panose="020F0502020204030204"/>
                </a:rPr>
                <a:t>VALUE  OF  CONTRIBUTING  FACTOR</a:t>
              </a:r>
            </a:p>
          </cx:txPr>
        </cx:title>
        <cx:majorGridlines/>
        <cx:tickLabels/>
        <cx:txPr>
          <a:bodyPr spcFirstLastPara="1" vertOverflow="ellipsis" horzOverflow="overflow" wrap="square" lIns="0" tIns="0" rIns="0" bIns="0" anchor="ctr" anchorCtr="1"/>
          <a:lstStyle/>
          <a:p>
            <a:pPr algn="ctr" rtl="0">
              <a:defRPr b="1"/>
            </a:pPr>
            <a:endParaRPr lang="en-US" sz="900" b="1" i="0" u="none" strike="noStrike" baseline="0">
              <a:solidFill>
                <a:sysClr val="window" lastClr="FFFFFF">
                  <a:lumMod val="95000"/>
                </a:sysClr>
              </a:solidFill>
              <a:latin typeface="Calibri" panose="020F0502020204030204"/>
            </a:endParaRPr>
          </a:p>
        </cx:txPr>
      </cx:axis>
    </cx:plotArea>
    <cx:legend pos="t" align="ctr" overlay="0">
      <cx:txPr>
        <a:bodyPr spcFirstLastPara="1" vertOverflow="ellipsis" horzOverflow="overflow" wrap="square" lIns="0" tIns="0" rIns="0" bIns="0" anchor="ctr" anchorCtr="1"/>
        <a:lstStyle/>
        <a:p>
          <a:pPr algn="ctr" rtl="0">
            <a:defRPr sz="900" b="1"/>
          </a:pPr>
          <a:endParaRPr lang="en-US" sz="900" b="1" i="0" u="none" strike="noStrike" baseline="0">
            <a:solidFill>
              <a:sysClr val="window" lastClr="FFFFFF">
                <a:lumMod val="9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9">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lt1"/>
    </cs:fontRef>
    <cs:spPr>
      <a:ln>
        <a:solidFill>
          <a:schemeClr val="ph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21">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defRPr sz="900"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21">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defRPr sz="900"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A1B80A-58CD-4F99-AC1E-D73F44A714A0}"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en-GB"/>
        </a:p>
      </dgm:t>
    </dgm:pt>
    <dgm:pt modelId="{A470E939-299E-4F09-AEA7-5832E30EBAD0}">
      <dgm:prSet phldrT="[Text]" custT="1"/>
      <dgm:spPr/>
      <dgm:t>
        <a:bodyPr/>
        <a:lstStyle/>
        <a:p>
          <a:pPr algn="ctr"/>
          <a:r>
            <a:rPr lang="en-GB" sz="1600" b="1" dirty="0">
              <a:latin typeface="Arial" panose="020B0604020202020204" pitchFamily="34" charset="0"/>
              <a:cs typeface="Arial" panose="020B0604020202020204" pitchFamily="34" charset="0"/>
            </a:rPr>
            <a:t>1.</a:t>
          </a:r>
        </a:p>
      </dgm:t>
    </dgm:pt>
    <dgm:pt modelId="{8094CAAA-3150-49A3-9250-329B57128CE3}" type="parTrans" cxnId="{56ECA8F1-0F47-42A5-8FD0-F06A3F76BB97}">
      <dgm:prSet/>
      <dgm:spPr/>
      <dgm:t>
        <a:bodyPr/>
        <a:lstStyle/>
        <a:p>
          <a:pPr algn="just"/>
          <a:endParaRPr lang="en-GB" sz="1600" b="1">
            <a:latin typeface="Arial" panose="020B0604020202020204" pitchFamily="34" charset="0"/>
            <a:cs typeface="Arial" panose="020B0604020202020204" pitchFamily="34" charset="0"/>
          </a:endParaRPr>
        </a:p>
      </dgm:t>
    </dgm:pt>
    <dgm:pt modelId="{25B3D854-0B5E-4DFE-BCA8-3D86A66D0A14}" type="sibTrans" cxnId="{56ECA8F1-0F47-42A5-8FD0-F06A3F76BB97}">
      <dgm:prSet/>
      <dgm:spPr/>
      <dgm:t>
        <a:bodyPr/>
        <a:lstStyle/>
        <a:p>
          <a:pPr algn="just"/>
          <a:endParaRPr lang="en-GB" sz="1600" b="1">
            <a:latin typeface="Arial" panose="020B0604020202020204" pitchFamily="34" charset="0"/>
            <a:cs typeface="Arial" panose="020B0604020202020204" pitchFamily="34" charset="0"/>
          </a:endParaRPr>
        </a:p>
      </dgm:t>
    </dgm:pt>
    <dgm:pt modelId="{B576E402-7E39-4FE9-BE52-0FC7BD793AA2}">
      <dgm:prSet phldrT="[Text]" custT="1"/>
      <dgm:spPr/>
      <dgm:t>
        <a:bodyPr/>
        <a:lstStyle/>
        <a:p>
          <a:pPr algn="just">
            <a:buFont typeface="Symbol" panose="05050102010706020507" pitchFamily="18" charset="2"/>
            <a:buChar char=""/>
          </a:pPr>
          <a:r>
            <a:rPr lang="en-GB" sz="1600" b="1" dirty="0">
              <a:latin typeface="Arial" panose="020B0604020202020204" pitchFamily="34" charset="0"/>
              <a:cs typeface="Arial" panose="020B0604020202020204" pitchFamily="34" charset="0"/>
            </a:rPr>
            <a:t>What is the current state of the global happiness statistics and what is the distribution of each factor that contributes to it?</a:t>
          </a:r>
        </a:p>
      </dgm:t>
    </dgm:pt>
    <dgm:pt modelId="{26DD90E5-444D-4094-8530-EC05F0E9BC6D}" type="parTrans" cxnId="{0416D222-2DF6-457D-B7F0-5EBC812E6FB4}">
      <dgm:prSet/>
      <dgm:spPr/>
      <dgm:t>
        <a:bodyPr/>
        <a:lstStyle/>
        <a:p>
          <a:pPr algn="just"/>
          <a:endParaRPr lang="en-GB" sz="1600" b="1">
            <a:latin typeface="Arial" panose="020B0604020202020204" pitchFamily="34" charset="0"/>
            <a:cs typeface="Arial" panose="020B0604020202020204" pitchFamily="34" charset="0"/>
          </a:endParaRPr>
        </a:p>
      </dgm:t>
    </dgm:pt>
    <dgm:pt modelId="{BD09EBDA-ADC1-4B8B-A5E1-DE9690FEF176}" type="sibTrans" cxnId="{0416D222-2DF6-457D-B7F0-5EBC812E6FB4}">
      <dgm:prSet/>
      <dgm:spPr/>
      <dgm:t>
        <a:bodyPr/>
        <a:lstStyle/>
        <a:p>
          <a:pPr algn="just"/>
          <a:endParaRPr lang="en-GB" sz="1600" b="1">
            <a:latin typeface="Arial" panose="020B0604020202020204" pitchFamily="34" charset="0"/>
            <a:cs typeface="Arial" panose="020B0604020202020204" pitchFamily="34" charset="0"/>
          </a:endParaRPr>
        </a:p>
      </dgm:t>
    </dgm:pt>
    <dgm:pt modelId="{E4D5422A-8178-42ED-A568-78CCE6055089}">
      <dgm:prSet phldrT="[Text]" custT="1"/>
      <dgm:spPr/>
      <dgm:t>
        <a:bodyPr/>
        <a:lstStyle/>
        <a:p>
          <a:pPr algn="ctr"/>
          <a:r>
            <a:rPr lang="en-GB" sz="1600" b="1" dirty="0">
              <a:latin typeface="Arial" panose="020B0604020202020204" pitchFamily="34" charset="0"/>
              <a:cs typeface="Arial" panose="020B0604020202020204" pitchFamily="34" charset="0"/>
            </a:rPr>
            <a:t>2.</a:t>
          </a:r>
        </a:p>
      </dgm:t>
    </dgm:pt>
    <dgm:pt modelId="{EAAEE5A6-06E1-4DC0-A13C-4841E2A5E6E2}" type="parTrans" cxnId="{DCDA77CA-04BF-4252-9E71-E70E5A641381}">
      <dgm:prSet/>
      <dgm:spPr/>
      <dgm:t>
        <a:bodyPr/>
        <a:lstStyle/>
        <a:p>
          <a:pPr algn="just"/>
          <a:endParaRPr lang="en-GB" sz="1600" b="1">
            <a:latin typeface="Arial" panose="020B0604020202020204" pitchFamily="34" charset="0"/>
            <a:cs typeface="Arial" panose="020B0604020202020204" pitchFamily="34" charset="0"/>
          </a:endParaRPr>
        </a:p>
      </dgm:t>
    </dgm:pt>
    <dgm:pt modelId="{7DF16303-47C1-4841-930F-416D33F08B7F}" type="sibTrans" cxnId="{DCDA77CA-04BF-4252-9E71-E70E5A641381}">
      <dgm:prSet/>
      <dgm:spPr/>
      <dgm:t>
        <a:bodyPr/>
        <a:lstStyle/>
        <a:p>
          <a:pPr algn="just"/>
          <a:endParaRPr lang="en-GB" sz="1600" b="1">
            <a:latin typeface="Arial" panose="020B0604020202020204" pitchFamily="34" charset="0"/>
            <a:cs typeface="Arial" panose="020B0604020202020204" pitchFamily="34" charset="0"/>
          </a:endParaRPr>
        </a:p>
      </dgm:t>
    </dgm:pt>
    <dgm:pt modelId="{F781BFB3-C80B-4825-9ABA-61EC2C01A0D6}">
      <dgm:prSet phldrT="[Text]" custT="1"/>
      <dgm:spPr/>
      <dgm:t>
        <a:bodyPr/>
        <a:lstStyle/>
        <a:p>
          <a:pPr algn="just">
            <a:buFont typeface="Symbol" panose="05050102010706020507" pitchFamily="18" charset="2"/>
            <a:buChar char=""/>
          </a:pPr>
          <a:r>
            <a:rPr lang="en-GB" sz="1600" b="1" dirty="0">
              <a:latin typeface="Arial" panose="020B0604020202020204" pitchFamily="34" charset="0"/>
              <a:cs typeface="Arial" panose="020B0604020202020204" pitchFamily="34" charset="0"/>
            </a:rPr>
            <a:t>What is the trend of the Global Happiness Score and Happiness Score across different Regions in the context of their contributing factors over the years?</a:t>
          </a:r>
        </a:p>
      </dgm:t>
    </dgm:pt>
    <dgm:pt modelId="{C3C68D85-50B9-4CCA-BF53-16FC282FBF2E}" type="parTrans" cxnId="{A50AAFC9-A8A6-4F3A-BBE5-4CD869510B8E}">
      <dgm:prSet/>
      <dgm:spPr/>
      <dgm:t>
        <a:bodyPr/>
        <a:lstStyle/>
        <a:p>
          <a:pPr algn="just"/>
          <a:endParaRPr lang="en-GB" sz="1600" b="1">
            <a:latin typeface="Arial" panose="020B0604020202020204" pitchFamily="34" charset="0"/>
            <a:cs typeface="Arial" panose="020B0604020202020204" pitchFamily="34" charset="0"/>
          </a:endParaRPr>
        </a:p>
      </dgm:t>
    </dgm:pt>
    <dgm:pt modelId="{50C7C9CC-61E7-4507-88A6-8B96918CC90A}" type="sibTrans" cxnId="{A50AAFC9-A8A6-4F3A-BBE5-4CD869510B8E}">
      <dgm:prSet/>
      <dgm:spPr/>
      <dgm:t>
        <a:bodyPr/>
        <a:lstStyle/>
        <a:p>
          <a:pPr algn="just"/>
          <a:endParaRPr lang="en-GB" sz="1600" b="1">
            <a:latin typeface="Arial" panose="020B0604020202020204" pitchFamily="34" charset="0"/>
            <a:cs typeface="Arial" panose="020B0604020202020204" pitchFamily="34" charset="0"/>
          </a:endParaRPr>
        </a:p>
      </dgm:t>
    </dgm:pt>
    <dgm:pt modelId="{42C21073-E8BA-4812-BC5D-DA89A4389BC2}">
      <dgm:prSet phldrT="[Text]" custT="1"/>
      <dgm:spPr/>
      <dgm:t>
        <a:bodyPr/>
        <a:lstStyle/>
        <a:p>
          <a:pPr algn="ctr"/>
          <a:r>
            <a:rPr lang="en-GB" sz="1600" b="1" dirty="0">
              <a:latin typeface="Arial" panose="020B0604020202020204" pitchFamily="34" charset="0"/>
              <a:cs typeface="Arial" panose="020B0604020202020204" pitchFamily="34" charset="0"/>
            </a:rPr>
            <a:t>3.</a:t>
          </a:r>
        </a:p>
      </dgm:t>
    </dgm:pt>
    <dgm:pt modelId="{B7C5D778-1D25-48D4-91E9-066632E505F2}" type="parTrans" cxnId="{9D6FE963-891E-42FC-83C6-A27669E35BFA}">
      <dgm:prSet/>
      <dgm:spPr/>
      <dgm:t>
        <a:bodyPr/>
        <a:lstStyle/>
        <a:p>
          <a:pPr algn="just"/>
          <a:endParaRPr lang="en-GB" sz="1600" b="1">
            <a:latin typeface="Arial" panose="020B0604020202020204" pitchFamily="34" charset="0"/>
            <a:cs typeface="Arial" panose="020B0604020202020204" pitchFamily="34" charset="0"/>
          </a:endParaRPr>
        </a:p>
      </dgm:t>
    </dgm:pt>
    <dgm:pt modelId="{960E2005-E549-48DC-890A-BAB8BE99C432}" type="sibTrans" cxnId="{9D6FE963-891E-42FC-83C6-A27669E35BFA}">
      <dgm:prSet/>
      <dgm:spPr/>
      <dgm:t>
        <a:bodyPr/>
        <a:lstStyle/>
        <a:p>
          <a:pPr algn="just"/>
          <a:endParaRPr lang="en-GB" sz="1600" b="1">
            <a:latin typeface="Arial" panose="020B0604020202020204" pitchFamily="34" charset="0"/>
            <a:cs typeface="Arial" panose="020B0604020202020204" pitchFamily="34" charset="0"/>
          </a:endParaRPr>
        </a:p>
      </dgm:t>
    </dgm:pt>
    <dgm:pt modelId="{1330C2E6-A3AB-4489-AFEB-D1D19F23F72C}">
      <dgm:prSet phldrT="[Text]" custT="1"/>
      <dgm:spPr/>
      <dgm:t>
        <a:bodyPr/>
        <a:lstStyle/>
        <a:p>
          <a:pPr algn="just">
            <a:buFont typeface="Symbol" panose="05050102010706020507" pitchFamily="18" charset="2"/>
            <a:buChar char=""/>
          </a:pPr>
          <a:r>
            <a:rPr lang="en-GB" sz="1600" b="1" dirty="0">
              <a:latin typeface="Arial" panose="020B0604020202020204" pitchFamily="34" charset="0"/>
              <a:cs typeface="Arial" panose="020B0604020202020204" pitchFamily="34" charset="0"/>
            </a:rPr>
            <a:t>What is the extent of the relationship between the Happiness Score and each of its contributing factors?  Which factor, on average, contributes most/least to happiness?</a:t>
          </a:r>
        </a:p>
      </dgm:t>
    </dgm:pt>
    <dgm:pt modelId="{8D670361-29EF-4AA5-BE76-0D9A9E9F5FB2}" type="parTrans" cxnId="{9A125D32-7A0C-49B7-9F43-FCCFE6B60820}">
      <dgm:prSet/>
      <dgm:spPr/>
      <dgm:t>
        <a:bodyPr/>
        <a:lstStyle/>
        <a:p>
          <a:pPr algn="just"/>
          <a:endParaRPr lang="en-GB" sz="1600" b="1">
            <a:latin typeface="Arial" panose="020B0604020202020204" pitchFamily="34" charset="0"/>
            <a:cs typeface="Arial" panose="020B0604020202020204" pitchFamily="34" charset="0"/>
          </a:endParaRPr>
        </a:p>
      </dgm:t>
    </dgm:pt>
    <dgm:pt modelId="{90513978-CF25-4B4C-BE9B-93B0C3737D94}" type="sibTrans" cxnId="{9A125D32-7A0C-49B7-9F43-FCCFE6B60820}">
      <dgm:prSet/>
      <dgm:spPr/>
      <dgm:t>
        <a:bodyPr/>
        <a:lstStyle/>
        <a:p>
          <a:pPr algn="just"/>
          <a:endParaRPr lang="en-GB" sz="1600" b="1">
            <a:latin typeface="Arial" panose="020B0604020202020204" pitchFamily="34" charset="0"/>
            <a:cs typeface="Arial" panose="020B0604020202020204" pitchFamily="34" charset="0"/>
          </a:endParaRPr>
        </a:p>
      </dgm:t>
    </dgm:pt>
    <dgm:pt modelId="{F60D0A18-80C9-48B5-8FA9-55725764CC7B}">
      <dgm:prSet phldrT="[Text]" custT="1"/>
      <dgm:spPr/>
      <dgm:t>
        <a:bodyPr/>
        <a:lstStyle/>
        <a:p>
          <a:pPr algn="ctr">
            <a:buFont typeface="Symbol" panose="05050102010706020507" pitchFamily="18" charset="2"/>
            <a:buChar char=""/>
          </a:pPr>
          <a:r>
            <a:rPr lang="en-GB" sz="1600" b="1" dirty="0">
              <a:latin typeface="Arial" panose="020B0604020202020204" pitchFamily="34" charset="0"/>
              <a:cs typeface="Arial" panose="020B0604020202020204" pitchFamily="34" charset="0"/>
            </a:rPr>
            <a:t>4.</a:t>
          </a:r>
        </a:p>
      </dgm:t>
    </dgm:pt>
    <dgm:pt modelId="{94CEE06F-FFDF-48D6-883C-097C480B6473}" type="parTrans" cxnId="{CFC97839-15EB-497B-8AEB-4887A98E0AF9}">
      <dgm:prSet/>
      <dgm:spPr/>
      <dgm:t>
        <a:bodyPr/>
        <a:lstStyle/>
        <a:p>
          <a:pPr algn="just"/>
          <a:endParaRPr lang="en-GB" sz="1600" b="1">
            <a:latin typeface="Arial" panose="020B0604020202020204" pitchFamily="34" charset="0"/>
            <a:cs typeface="Arial" panose="020B0604020202020204" pitchFamily="34" charset="0"/>
          </a:endParaRPr>
        </a:p>
      </dgm:t>
    </dgm:pt>
    <dgm:pt modelId="{F7A0D1ED-5309-42C5-B25C-1B7D50A14ADF}" type="sibTrans" cxnId="{CFC97839-15EB-497B-8AEB-4887A98E0AF9}">
      <dgm:prSet/>
      <dgm:spPr/>
      <dgm:t>
        <a:bodyPr/>
        <a:lstStyle/>
        <a:p>
          <a:pPr algn="just"/>
          <a:endParaRPr lang="en-GB" sz="1600" b="1">
            <a:latin typeface="Arial" panose="020B0604020202020204" pitchFamily="34" charset="0"/>
            <a:cs typeface="Arial" panose="020B0604020202020204" pitchFamily="34" charset="0"/>
          </a:endParaRPr>
        </a:p>
      </dgm:t>
    </dgm:pt>
    <dgm:pt modelId="{F77E9B1E-A0E9-4986-8A44-8BA239EA1B30}">
      <dgm:prSet phldrT="[Text]" custT="1"/>
      <dgm:spPr/>
      <dgm:t>
        <a:bodyPr/>
        <a:lstStyle/>
        <a:p>
          <a:pPr algn="just">
            <a:buFont typeface="Symbol" panose="05050102010706020507" pitchFamily="18" charset="2"/>
            <a:buChar char=""/>
          </a:pPr>
          <a:r>
            <a:rPr lang="en-GB" sz="1600" b="1" dirty="0">
              <a:latin typeface="Arial" panose="020B0604020202020204" pitchFamily="34" charset="0"/>
              <a:cs typeface="Arial" panose="020B0604020202020204" pitchFamily="34" charset="0"/>
            </a:rPr>
            <a:t>What are the top and bottom 5 countries based on different metrics? </a:t>
          </a:r>
        </a:p>
      </dgm:t>
    </dgm:pt>
    <dgm:pt modelId="{BA979D28-611D-4722-A215-216B9C00FC65}" type="parTrans" cxnId="{14D143E4-A6EB-4755-9243-EC3E2D5C6EF3}">
      <dgm:prSet/>
      <dgm:spPr/>
      <dgm:t>
        <a:bodyPr/>
        <a:lstStyle/>
        <a:p>
          <a:pPr algn="just"/>
          <a:endParaRPr lang="en-GB" sz="1600" b="1">
            <a:latin typeface="Arial" panose="020B0604020202020204" pitchFamily="34" charset="0"/>
            <a:cs typeface="Arial" panose="020B0604020202020204" pitchFamily="34" charset="0"/>
          </a:endParaRPr>
        </a:p>
      </dgm:t>
    </dgm:pt>
    <dgm:pt modelId="{26F3A21D-0A6B-418D-AFBC-F36FCCE946C3}" type="sibTrans" cxnId="{14D143E4-A6EB-4755-9243-EC3E2D5C6EF3}">
      <dgm:prSet/>
      <dgm:spPr/>
      <dgm:t>
        <a:bodyPr/>
        <a:lstStyle/>
        <a:p>
          <a:pPr algn="just"/>
          <a:endParaRPr lang="en-GB" sz="1600" b="1">
            <a:latin typeface="Arial" panose="020B0604020202020204" pitchFamily="34" charset="0"/>
            <a:cs typeface="Arial" panose="020B0604020202020204" pitchFamily="34" charset="0"/>
          </a:endParaRPr>
        </a:p>
      </dgm:t>
    </dgm:pt>
    <dgm:pt modelId="{56C674D2-0D34-48D8-A82F-68F098B7BB34}">
      <dgm:prSet phldrT="[Text]" custT="1"/>
      <dgm:spPr/>
      <dgm:t>
        <a:bodyPr/>
        <a:lstStyle/>
        <a:p>
          <a:pPr algn="ctr">
            <a:buFont typeface="Symbol" panose="05050102010706020507" pitchFamily="18" charset="2"/>
            <a:buChar char=""/>
          </a:pPr>
          <a:r>
            <a:rPr lang="en-GB" sz="1600" b="1" dirty="0">
              <a:latin typeface="Arial" panose="020B0604020202020204" pitchFamily="34" charset="0"/>
              <a:cs typeface="Arial" panose="020B0604020202020204" pitchFamily="34" charset="0"/>
            </a:rPr>
            <a:t>5.</a:t>
          </a:r>
        </a:p>
      </dgm:t>
    </dgm:pt>
    <dgm:pt modelId="{C707B8F0-9809-49E2-8175-6BAA2C00761B}" type="parTrans" cxnId="{59317374-AA29-47C6-86A4-76B25D468922}">
      <dgm:prSet/>
      <dgm:spPr/>
      <dgm:t>
        <a:bodyPr/>
        <a:lstStyle/>
        <a:p>
          <a:pPr algn="just"/>
          <a:endParaRPr lang="en-GB" sz="1600" b="1">
            <a:latin typeface="Arial" panose="020B0604020202020204" pitchFamily="34" charset="0"/>
            <a:cs typeface="Arial" panose="020B0604020202020204" pitchFamily="34" charset="0"/>
          </a:endParaRPr>
        </a:p>
      </dgm:t>
    </dgm:pt>
    <dgm:pt modelId="{80707BF8-60FC-4050-BA6A-8E788E9AC962}" type="sibTrans" cxnId="{59317374-AA29-47C6-86A4-76B25D468922}">
      <dgm:prSet/>
      <dgm:spPr/>
      <dgm:t>
        <a:bodyPr/>
        <a:lstStyle/>
        <a:p>
          <a:pPr algn="just"/>
          <a:endParaRPr lang="en-GB" sz="1600" b="1">
            <a:latin typeface="Arial" panose="020B0604020202020204" pitchFamily="34" charset="0"/>
            <a:cs typeface="Arial" panose="020B0604020202020204" pitchFamily="34" charset="0"/>
          </a:endParaRPr>
        </a:p>
      </dgm:t>
    </dgm:pt>
    <dgm:pt modelId="{334457C9-08CE-4BFD-8DFA-5638FF604228}">
      <dgm:prSet custT="1"/>
      <dgm:spPr/>
      <dgm:t>
        <a:bodyPr/>
        <a:lstStyle/>
        <a:p>
          <a:pPr algn="just">
            <a:buFont typeface="Symbol" panose="05050102010706020507" pitchFamily="18" charset="2"/>
            <a:buChar char=""/>
          </a:pPr>
          <a:r>
            <a:rPr lang="en-GB" sz="1600" b="1">
              <a:latin typeface="Arial" panose="020B0604020202020204" pitchFamily="34" charset="0"/>
              <a:cs typeface="Arial" panose="020B0604020202020204" pitchFamily="34" charset="0"/>
            </a:rPr>
            <a:t>How has Covid affected the Happiness Score and its contributing factors across the World?</a:t>
          </a:r>
        </a:p>
      </dgm:t>
    </dgm:pt>
    <dgm:pt modelId="{578CC1F6-ADA4-4B36-B66A-2AB75880361F}" type="parTrans" cxnId="{186ED2E1-68A2-4243-8F77-3D3389BAA2A3}">
      <dgm:prSet/>
      <dgm:spPr/>
      <dgm:t>
        <a:bodyPr/>
        <a:lstStyle/>
        <a:p>
          <a:pPr algn="just"/>
          <a:endParaRPr lang="en-GB" sz="1600" b="1">
            <a:latin typeface="Arial" panose="020B0604020202020204" pitchFamily="34" charset="0"/>
            <a:cs typeface="Arial" panose="020B0604020202020204" pitchFamily="34" charset="0"/>
          </a:endParaRPr>
        </a:p>
      </dgm:t>
    </dgm:pt>
    <dgm:pt modelId="{0C7605AD-6FE8-40FA-A561-EA8D04649DF1}" type="sibTrans" cxnId="{186ED2E1-68A2-4243-8F77-3D3389BAA2A3}">
      <dgm:prSet/>
      <dgm:spPr/>
      <dgm:t>
        <a:bodyPr/>
        <a:lstStyle/>
        <a:p>
          <a:pPr algn="just"/>
          <a:endParaRPr lang="en-GB" sz="1600" b="1">
            <a:latin typeface="Arial" panose="020B0604020202020204" pitchFamily="34" charset="0"/>
            <a:cs typeface="Arial" panose="020B0604020202020204" pitchFamily="34" charset="0"/>
          </a:endParaRPr>
        </a:p>
      </dgm:t>
    </dgm:pt>
    <dgm:pt modelId="{1095D3A1-9DAE-4553-8093-D7EB7A12591D}" type="pres">
      <dgm:prSet presAssocID="{24A1B80A-58CD-4F99-AC1E-D73F44A714A0}" presName="linearFlow" presStyleCnt="0">
        <dgm:presLayoutVars>
          <dgm:dir/>
          <dgm:animLvl val="lvl"/>
          <dgm:resizeHandles val="exact"/>
        </dgm:presLayoutVars>
      </dgm:prSet>
      <dgm:spPr/>
    </dgm:pt>
    <dgm:pt modelId="{99C7F847-8F3E-4FDA-9E43-D99138925EC6}" type="pres">
      <dgm:prSet presAssocID="{A470E939-299E-4F09-AEA7-5832E30EBAD0}" presName="composite" presStyleCnt="0"/>
      <dgm:spPr/>
    </dgm:pt>
    <dgm:pt modelId="{04BAEBE6-7838-4578-BDBB-8FB0E2F69BEE}" type="pres">
      <dgm:prSet presAssocID="{A470E939-299E-4F09-AEA7-5832E30EBAD0}" presName="parentText" presStyleLbl="alignNode1" presStyleIdx="0" presStyleCnt="5">
        <dgm:presLayoutVars>
          <dgm:chMax val="1"/>
          <dgm:bulletEnabled val="1"/>
        </dgm:presLayoutVars>
      </dgm:prSet>
      <dgm:spPr/>
    </dgm:pt>
    <dgm:pt modelId="{BF2D1055-CF12-421D-B8B8-15197179AA79}" type="pres">
      <dgm:prSet presAssocID="{A470E939-299E-4F09-AEA7-5832E30EBAD0}" presName="descendantText" presStyleLbl="alignAcc1" presStyleIdx="0" presStyleCnt="5">
        <dgm:presLayoutVars>
          <dgm:bulletEnabled val="1"/>
        </dgm:presLayoutVars>
      </dgm:prSet>
      <dgm:spPr/>
    </dgm:pt>
    <dgm:pt modelId="{3E03EDB2-BDE0-4251-95ED-A60DE7A5708C}" type="pres">
      <dgm:prSet presAssocID="{25B3D854-0B5E-4DFE-BCA8-3D86A66D0A14}" presName="sp" presStyleCnt="0"/>
      <dgm:spPr/>
    </dgm:pt>
    <dgm:pt modelId="{4C27A145-1FBC-4A5C-B24A-DF872CD45417}" type="pres">
      <dgm:prSet presAssocID="{E4D5422A-8178-42ED-A568-78CCE6055089}" presName="composite" presStyleCnt="0"/>
      <dgm:spPr/>
    </dgm:pt>
    <dgm:pt modelId="{869B411C-2312-4D70-A13F-7877570F6300}" type="pres">
      <dgm:prSet presAssocID="{E4D5422A-8178-42ED-A568-78CCE6055089}" presName="parentText" presStyleLbl="alignNode1" presStyleIdx="1" presStyleCnt="5">
        <dgm:presLayoutVars>
          <dgm:chMax val="1"/>
          <dgm:bulletEnabled val="1"/>
        </dgm:presLayoutVars>
      </dgm:prSet>
      <dgm:spPr/>
    </dgm:pt>
    <dgm:pt modelId="{05D2183E-8C89-431D-A6E6-CAC1EB8FBF82}" type="pres">
      <dgm:prSet presAssocID="{E4D5422A-8178-42ED-A568-78CCE6055089}" presName="descendantText" presStyleLbl="alignAcc1" presStyleIdx="1" presStyleCnt="5">
        <dgm:presLayoutVars>
          <dgm:bulletEnabled val="1"/>
        </dgm:presLayoutVars>
      </dgm:prSet>
      <dgm:spPr/>
    </dgm:pt>
    <dgm:pt modelId="{FA338905-792D-419A-9CB3-8DF5AD2ED2EA}" type="pres">
      <dgm:prSet presAssocID="{7DF16303-47C1-4841-930F-416D33F08B7F}" presName="sp" presStyleCnt="0"/>
      <dgm:spPr/>
    </dgm:pt>
    <dgm:pt modelId="{66E18A02-7735-4859-8AD6-90FE1685ED3A}" type="pres">
      <dgm:prSet presAssocID="{42C21073-E8BA-4812-BC5D-DA89A4389BC2}" presName="composite" presStyleCnt="0"/>
      <dgm:spPr/>
    </dgm:pt>
    <dgm:pt modelId="{5756C9A2-BDF9-47C8-8E5E-B9E5E4148C70}" type="pres">
      <dgm:prSet presAssocID="{42C21073-E8BA-4812-BC5D-DA89A4389BC2}" presName="parentText" presStyleLbl="alignNode1" presStyleIdx="2" presStyleCnt="5">
        <dgm:presLayoutVars>
          <dgm:chMax val="1"/>
          <dgm:bulletEnabled val="1"/>
        </dgm:presLayoutVars>
      </dgm:prSet>
      <dgm:spPr/>
    </dgm:pt>
    <dgm:pt modelId="{09FE2F69-3B83-4015-B455-2E137652E4F5}" type="pres">
      <dgm:prSet presAssocID="{42C21073-E8BA-4812-BC5D-DA89A4389BC2}" presName="descendantText" presStyleLbl="alignAcc1" presStyleIdx="2" presStyleCnt="5">
        <dgm:presLayoutVars>
          <dgm:bulletEnabled val="1"/>
        </dgm:presLayoutVars>
      </dgm:prSet>
      <dgm:spPr/>
    </dgm:pt>
    <dgm:pt modelId="{E451B7A9-BE51-437F-A6A1-533DAA9F4DE2}" type="pres">
      <dgm:prSet presAssocID="{960E2005-E549-48DC-890A-BAB8BE99C432}" presName="sp" presStyleCnt="0"/>
      <dgm:spPr/>
    </dgm:pt>
    <dgm:pt modelId="{C582D6A5-4673-4C5A-90FD-F14D8FE240B6}" type="pres">
      <dgm:prSet presAssocID="{F60D0A18-80C9-48B5-8FA9-55725764CC7B}" presName="composite" presStyleCnt="0"/>
      <dgm:spPr/>
    </dgm:pt>
    <dgm:pt modelId="{A8301AF8-8F81-4B9D-BEF1-0EB693AA216A}" type="pres">
      <dgm:prSet presAssocID="{F60D0A18-80C9-48B5-8FA9-55725764CC7B}" presName="parentText" presStyleLbl="alignNode1" presStyleIdx="3" presStyleCnt="5">
        <dgm:presLayoutVars>
          <dgm:chMax val="1"/>
          <dgm:bulletEnabled val="1"/>
        </dgm:presLayoutVars>
      </dgm:prSet>
      <dgm:spPr/>
    </dgm:pt>
    <dgm:pt modelId="{1B0794B0-A0C7-4E88-9AA2-EF8CC51C0219}" type="pres">
      <dgm:prSet presAssocID="{F60D0A18-80C9-48B5-8FA9-55725764CC7B}" presName="descendantText" presStyleLbl="alignAcc1" presStyleIdx="3" presStyleCnt="5">
        <dgm:presLayoutVars>
          <dgm:bulletEnabled val="1"/>
        </dgm:presLayoutVars>
      </dgm:prSet>
      <dgm:spPr/>
    </dgm:pt>
    <dgm:pt modelId="{699CEFD3-E847-4E76-BA04-598D153F300D}" type="pres">
      <dgm:prSet presAssocID="{F7A0D1ED-5309-42C5-B25C-1B7D50A14ADF}" presName="sp" presStyleCnt="0"/>
      <dgm:spPr/>
    </dgm:pt>
    <dgm:pt modelId="{D7FD1C60-4DD1-45EB-B6EC-695731154BDE}" type="pres">
      <dgm:prSet presAssocID="{56C674D2-0D34-48D8-A82F-68F098B7BB34}" presName="composite" presStyleCnt="0"/>
      <dgm:spPr/>
    </dgm:pt>
    <dgm:pt modelId="{53441E59-2703-4979-B319-351FF677E1DD}" type="pres">
      <dgm:prSet presAssocID="{56C674D2-0D34-48D8-A82F-68F098B7BB34}" presName="parentText" presStyleLbl="alignNode1" presStyleIdx="4" presStyleCnt="5">
        <dgm:presLayoutVars>
          <dgm:chMax val="1"/>
          <dgm:bulletEnabled val="1"/>
        </dgm:presLayoutVars>
      </dgm:prSet>
      <dgm:spPr/>
    </dgm:pt>
    <dgm:pt modelId="{8C0EB9BE-8413-4326-A905-87330119AE0E}" type="pres">
      <dgm:prSet presAssocID="{56C674D2-0D34-48D8-A82F-68F098B7BB34}" presName="descendantText" presStyleLbl="alignAcc1" presStyleIdx="4" presStyleCnt="5">
        <dgm:presLayoutVars>
          <dgm:bulletEnabled val="1"/>
        </dgm:presLayoutVars>
      </dgm:prSet>
      <dgm:spPr/>
    </dgm:pt>
  </dgm:ptLst>
  <dgm:cxnLst>
    <dgm:cxn modelId="{4E041B00-709F-4945-9C2E-0076C5802479}" type="presOf" srcId="{F781BFB3-C80B-4825-9ABA-61EC2C01A0D6}" destId="{05D2183E-8C89-431D-A6E6-CAC1EB8FBF82}" srcOrd="0" destOrd="0" presId="urn:microsoft.com/office/officeart/2005/8/layout/chevron2"/>
    <dgm:cxn modelId="{8FA8DB17-DDDD-4D89-9039-72EDCD77E286}" type="presOf" srcId="{F77E9B1E-A0E9-4986-8A44-8BA239EA1B30}" destId="{1B0794B0-A0C7-4E88-9AA2-EF8CC51C0219}" srcOrd="0" destOrd="0" presId="urn:microsoft.com/office/officeart/2005/8/layout/chevron2"/>
    <dgm:cxn modelId="{761A971E-02F2-4EEC-8D08-38A10FE45B11}" type="presOf" srcId="{24A1B80A-58CD-4F99-AC1E-D73F44A714A0}" destId="{1095D3A1-9DAE-4553-8093-D7EB7A12591D}" srcOrd="0" destOrd="0" presId="urn:microsoft.com/office/officeart/2005/8/layout/chevron2"/>
    <dgm:cxn modelId="{0416D222-2DF6-457D-B7F0-5EBC812E6FB4}" srcId="{A470E939-299E-4F09-AEA7-5832E30EBAD0}" destId="{B576E402-7E39-4FE9-BE52-0FC7BD793AA2}" srcOrd="0" destOrd="0" parTransId="{26DD90E5-444D-4094-8530-EC05F0E9BC6D}" sibTransId="{BD09EBDA-ADC1-4B8B-A5E1-DE9690FEF176}"/>
    <dgm:cxn modelId="{9A125D32-7A0C-49B7-9F43-FCCFE6B60820}" srcId="{42C21073-E8BA-4812-BC5D-DA89A4389BC2}" destId="{1330C2E6-A3AB-4489-AFEB-D1D19F23F72C}" srcOrd="0" destOrd="0" parTransId="{8D670361-29EF-4AA5-BE76-0D9A9E9F5FB2}" sibTransId="{90513978-CF25-4B4C-BE9B-93B0C3737D94}"/>
    <dgm:cxn modelId="{CFC97839-15EB-497B-8AEB-4887A98E0AF9}" srcId="{24A1B80A-58CD-4F99-AC1E-D73F44A714A0}" destId="{F60D0A18-80C9-48B5-8FA9-55725764CC7B}" srcOrd="3" destOrd="0" parTransId="{94CEE06F-FFDF-48D6-883C-097C480B6473}" sibTransId="{F7A0D1ED-5309-42C5-B25C-1B7D50A14ADF}"/>
    <dgm:cxn modelId="{AA095463-96D5-4B5C-850C-0456C59BA460}" type="presOf" srcId="{42C21073-E8BA-4812-BC5D-DA89A4389BC2}" destId="{5756C9A2-BDF9-47C8-8E5E-B9E5E4148C70}" srcOrd="0" destOrd="0" presId="urn:microsoft.com/office/officeart/2005/8/layout/chevron2"/>
    <dgm:cxn modelId="{9D6FE963-891E-42FC-83C6-A27669E35BFA}" srcId="{24A1B80A-58CD-4F99-AC1E-D73F44A714A0}" destId="{42C21073-E8BA-4812-BC5D-DA89A4389BC2}" srcOrd="2" destOrd="0" parTransId="{B7C5D778-1D25-48D4-91E9-066632E505F2}" sibTransId="{960E2005-E549-48DC-890A-BAB8BE99C432}"/>
    <dgm:cxn modelId="{D1E3EB65-949B-4706-8C7D-B75A83577459}" type="presOf" srcId="{A470E939-299E-4F09-AEA7-5832E30EBAD0}" destId="{04BAEBE6-7838-4578-BDBB-8FB0E2F69BEE}" srcOrd="0" destOrd="0" presId="urn:microsoft.com/office/officeart/2005/8/layout/chevron2"/>
    <dgm:cxn modelId="{74AA4E6C-6CD4-4D29-A7B4-ACC15781F034}" type="presOf" srcId="{334457C9-08CE-4BFD-8DFA-5638FF604228}" destId="{8C0EB9BE-8413-4326-A905-87330119AE0E}" srcOrd="0" destOrd="0" presId="urn:microsoft.com/office/officeart/2005/8/layout/chevron2"/>
    <dgm:cxn modelId="{59317374-AA29-47C6-86A4-76B25D468922}" srcId="{24A1B80A-58CD-4F99-AC1E-D73F44A714A0}" destId="{56C674D2-0D34-48D8-A82F-68F098B7BB34}" srcOrd="4" destOrd="0" parTransId="{C707B8F0-9809-49E2-8175-6BAA2C00761B}" sibTransId="{80707BF8-60FC-4050-BA6A-8E788E9AC962}"/>
    <dgm:cxn modelId="{49D13787-0A33-4991-A897-193CFC87A54E}" type="presOf" srcId="{1330C2E6-A3AB-4489-AFEB-D1D19F23F72C}" destId="{09FE2F69-3B83-4015-B455-2E137652E4F5}" srcOrd="0" destOrd="0" presId="urn:microsoft.com/office/officeart/2005/8/layout/chevron2"/>
    <dgm:cxn modelId="{A42DE28F-BD1D-4F78-93E2-D4DD53D7023C}" type="presOf" srcId="{E4D5422A-8178-42ED-A568-78CCE6055089}" destId="{869B411C-2312-4D70-A13F-7877570F6300}" srcOrd="0" destOrd="0" presId="urn:microsoft.com/office/officeart/2005/8/layout/chevron2"/>
    <dgm:cxn modelId="{25511BA8-A9B4-4B1C-A97E-6D49A0E5E7F9}" type="presOf" srcId="{B576E402-7E39-4FE9-BE52-0FC7BD793AA2}" destId="{BF2D1055-CF12-421D-B8B8-15197179AA79}" srcOrd="0" destOrd="0" presId="urn:microsoft.com/office/officeart/2005/8/layout/chevron2"/>
    <dgm:cxn modelId="{A50AAFC9-A8A6-4F3A-BBE5-4CD869510B8E}" srcId="{E4D5422A-8178-42ED-A568-78CCE6055089}" destId="{F781BFB3-C80B-4825-9ABA-61EC2C01A0D6}" srcOrd="0" destOrd="0" parTransId="{C3C68D85-50B9-4CCA-BF53-16FC282FBF2E}" sibTransId="{50C7C9CC-61E7-4507-88A6-8B96918CC90A}"/>
    <dgm:cxn modelId="{DCDA77CA-04BF-4252-9E71-E70E5A641381}" srcId="{24A1B80A-58CD-4F99-AC1E-D73F44A714A0}" destId="{E4D5422A-8178-42ED-A568-78CCE6055089}" srcOrd="1" destOrd="0" parTransId="{EAAEE5A6-06E1-4DC0-A13C-4841E2A5E6E2}" sibTransId="{7DF16303-47C1-4841-930F-416D33F08B7F}"/>
    <dgm:cxn modelId="{186ED2E1-68A2-4243-8F77-3D3389BAA2A3}" srcId="{56C674D2-0D34-48D8-A82F-68F098B7BB34}" destId="{334457C9-08CE-4BFD-8DFA-5638FF604228}" srcOrd="0" destOrd="0" parTransId="{578CC1F6-ADA4-4B36-B66A-2AB75880361F}" sibTransId="{0C7605AD-6FE8-40FA-A561-EA8D04649DF1}"/>
    <dgm:cxn modelId="{14D143E4-A6EB-4755-9243-EC3E2D5C6EF3}" srcId="{F60D0A18-80C9-48B5-8FA9-55725764CC7B}" destId="{F77E9B1E-A0E9-4986-8A44-8BA239EA1B30}" srcOrd="0" destOrd="0" parTransId="{BA979D28-611D-4722-A215-216B9C00FC65}" sibTransId="{26F3A21D-0A6B-418D-AFBC-F36FCCE946C3}"/>
    <dgm:cxn modelId="{56ECA8F1-0F47-42A5-8FD0-F06A3F76BB97}" srcId="{24A1B80A-58CD-4F99-AC1E-D73F44A714A0}" destId="{A470E939-299E-4F09-AEA7-5832E30EBAD0}" srcOrd="0" destOrd="0" parTransId="{8094CAAA-3150-49A3-9250-329B57128CE3}" sibTransId="{25B3D854-0B5E-4DFE-BCA8-3D86A66D0A14}"/>
    <dgm:cxn modelId="{AB182EF8-F829-461A-88F2-521F914832E9}" type="presOf" srcId="{56C674D2-0D34-48D8-A82F-68F098B7BB34}" destId="{53441E59-2703-4979-B319-351FF677E1DD}" srcOrd="0" destOrd="0" presId="urn:microsoft.com/office/officeart/2005/8/layout/chevron2"/>
    <dgm:cxn modelId="{98A012FE-027F-49DE-B696-07EF91FEDDFC}" type="presOf" srcId="{F60D0A18-80C9-48B5-8FA9-55725764CC7B}" destId="{A8301AF8-8F81-4B9D-BEF1-0EB693AA216A}" srcOrd="0" destOrd="0" presId="urn:microsoft.com/office/officeart/2005/8/layout/chevron2"/>
    <dgm:cxn modelId="{507CA1F3-51CE-4606-A8ED-F3F8019E3089}" type="presParOf" srcId="{1095D3A1-9DAE-4553-8093-D7EB7A12591D}" destId="{99C7F847-8F3E-4FDA-9E43-D99138925EC6}" srcOrd="0" destOrd="0" presId="urn:microsoft.com/office/officeart/2005/8/layout/chevron2"/>
    <dgm:cxn modelId="{635A1606-2479-4602-A580-7DFB111BCC57}" type="presParOf" srcId="{99C7F847-8F3E-4FDA-9E43-D99138925EC6}" destId="{04BAEBE6-7838-4578-BDBB-8FB0E2F69BEE}" srcOrd="0" destOrd="0" presId="urn:microsoft.com/office/officeart/2005/8/layout/chevron2"/>
    <dgm:cxn modelId="{C9CC0DB0-8CA0-401E-AA6D-001DB4398B6A}" type="presParOf" srcId="{99C7F847-8F3E-4FDA-9E43-D99138925EC6}" destId="{BF2D1055-CF12-421D-B8B8-15197179AA79}" srcOrd="1" destOrd="0" presId="urn:microsoft.com/office/officeart/2005/8/layout/chevron2"/>
    <dgm:cxn modelId="{AFCFB88C-B262-4FA8-8A34-1A3DD7F1491B}" type="presParOf" srcId="{1095D3A1-9DAE-4553-8093-D7EB7A12591D}" destId="{3E03EDB2-BDE0-4251-95ED-A60DE7A5708C}" srcOrd="1" destOrd="0" presId="urn:microsoft.com/office/officeart/2005/8/layout/chevron2"/>
    <dgm:cxn modelId="{EBCCB8C8-215C-4A8D-99C9-7055F3334A84}" type="presParOf" srcId="{1095D3A1-9DAE-4553-8093-D7EB7A12591D}" destId="{4C27A145-1FBC-4A5C-B24A-DF872CD45417}" srcOrd="2" destOrd="0" presId="urn:microsoft.com/office/officeart/2005/8/layout/chevron2"/>
    <dgm:cxn modelId="{51E387D8-9879-432B-BD6D-0285B1A1F92E}" type="presParOf" srcId="{4C27A145-1FBC-4A5C-B24A-DF872CD45417}" destId="{869B411C-2312-4D70-A13F-7877570F6300}" srcOrd="0" destOrd="0" presId="urn:microsoft.com/office/officeart/2005/8/layout/chevron2"/>
    <dgm:cxn modelId="{8D5FFE6A-9A87-4BA5-9FC3-E1C09E036E1B}" type="presParOf" srcId="{4C27A145-1FBC-4A5C-B24A-DF872CD45417}" destId="{05D2183E-8C89-431D-A6E6-CAC1EB8FBF82}" srcOrd="1" destOrd="0" presId="urn:microsoft.com/office/officeart/2005/8/layout/chevron2"/>
    <dgm:cxn modelId="{3593115D-CCF9-47F1-99BB-4DAB95726371}" type="presParOf" srcId="{1095D3A1-9DAE-4553-8093-D7EB7A12591D}" destId="{FA338905-792D-419A-9CB3-8DF5AD2ED2EA}" srcOrd="3" destOrd="0" presId="urn:microsoft.com/office/officeart/2005/8/layout/chevron2"/>
    <dgm:cxn modelId="{0103562B-0F6D-47FB-96F7-E4636695C039}" type="presParOf" srcId="{1095D3A1-9DAE-4553-8093-D7EB7A12591D}" destId="{66E18A02-7735-4859-8AD6-90FE1685ED3A}" srcOrd="4" destOrd="0" presId="urn:microsoft.com/office/officeart/2005/8/layout/chevron2"/>
    <dgm:cxn modelId="{A45DC010-D200-4DBE-8213-B86DF7091DF5}" type="presParOf" srcId="{66E18A02-7735-4859-8AD6-90FE1685ED3A}" destId="{5756C9A2-BDF9-47C8-8E5E-B9E5E4148C70}" srcOrd="0" destOrd="0" presId="urn:microsoft.com/office/officeart/2005/8/layout/chevron2"/>
    <dgm:cxn modelId="{B356A8DE-DF0D-477F-9235-F3F4B8DDC438}" type="presParOf" srcId="{66E18A02-7735-4859-8AD6-90FE1685ED3A}" destId="{09FE2F69-3B83-4015-B455-2E137652E4F5}" srcOrd="1" destOrd="0" presId="urn:microsoft.com/office/officeart/2005/8/layout/chevron2"/>
    <dgm:cxn modelId="{FB1EE2B6-9D56-49D7-994B-6EB827E24A8D}" type="presParOf" srcId="{1095D3A1-9DAE-4553-8093-D7EB7A12591D}" destId="{E451B7A9-BE51-437F-A6A1-533DAA9F4DE2}" srcOrd="5" destOrd="0" presId="urn:microsoft.com/office/officeart/2005/8/layout/chevron2"/>
    <dgm:cxn modelId="{823CFA39-C7B0-46F9-83DD-B0990E307D7E}" type="presParOf" srcId="{1095D3A1-9DAE-4553-8093-D7EB7A12591D}" destId="{C582D6A5-4673-4C5A-90FD-F14D8FE240B6}" srcOrd="6" destOrd="0" presId="urn:microsoft.com/office/officeart/2005/8/layout/chevron2"/>
    <dgm:cxn modelId="{76A1BBF8-24A6-4B20-B496-5C0EC167D920}" type="presParOf" srcId="{C582D6A5-4673-4C5A-90FD-F14D8FE240B6}" destId="{A8301AF8-8F81-4B9D-BEF1-0EB693AA216A}" srcOrd="0" destOrd="0" presId="urn:microsoft.com/office/officeart/2005/8/layout/chevron2"/>
    <dgm:cxn modelId="{996124C1-45C3-4703-998D-015775830D03}" type="presParOf" srcId="{C582D6A5-4673-4C5A-90FD-F14D8FE240B6}" destId="{1B0794B0-A0C7-4E88-9AA2-EF8CC51C0219}" srcOrd="1" destOrd="0" presId="urn:microsoft.com/office/officeart/2005/8/layout/chevron2"/>
    <dgm:cxn modelId="{AD4CF879-8D49-4AD2-87E6-D543A6A55694}" type="presParOf" srcId="{1095D3A1-9DAE-4553-8093-D7EB7A12591D}" destId="{699CEFD3-E847-4E76-BA04-598D153F300D}" srcOrd="7" destOrd="0" presId="urn:microsoft.com/office/officeart/2005/8/layout/chevron2"/>
    <dgm:cxn modelId="{23BE989E-22AE-4252-8416-C7B8D341DCDE}" type="presParOf" srcId="{1095D3A1-9DAE-4553-8093-D7EB7A12591D}" destId="{D7FD1C60-4DD1-45EB-B6EC-695731154BDE}" srcOrd="8" destOrd="0" presId="urn:microsoft.com/office/officeart/2005/8/layout/chevron2"/>
    <dgm:cxn modelId="{427C8243-B5F3-4333-82DC-00D164FA04BA}" type="presParOf" srcId="{D7FD1C60-4DD1-45EB-B6EC-695731154BDE}" destId="{53441E59-2703-4979-B319-351FF677E1DD}" srcOrd="0" destOrd="0" presId="urn:microsoft.com/office/officeart/2005/8/layout/chevron2"/>
    <dgm:cxn modelId="{83806168-BBAE-4734-8106-2616183AAA5D}" type="presParOf" srcId="{D7FD1C60-4DD1-45EB-B6EC-695731154BDE}" destId="{8C0EB9BE-8413-4326-A905-87330119AE0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8C9F12-C05D-44DB-89BF-F8D90A0B688B}" type="doc">
      <dgm:prSet loTypeId="urn:microsoft.com/office/officeart/2005/8/layout/process4" loCatId="list" qsTypeId="urn:microsoft.com/office/officeart/2005/8/quickstyle/3d2" qsCatId="3D" csTypeId="urn:microsoft.com/office/officeart/2005/8/colors/accent2_5" csCatId="accent2" phldr="1"/>
      <dgm:spPr/>
      <dgm:t>
        <a:bodyPr/>
        <a:lstStyle/>
        <a:p>
          <a:endParaRPr lang="en-GB"/>
        </a:p>
      </dgm:t>
    </dgm:pt>
    <dgm:pt modelId="{7718711D-E006-44C8-A00D-AF559C5588AA}">
      <dgm:prSet phldrT="[Text]" custT="1"/>
      <dgm:spPr/>
      <dgm:t>
        <a:bodyPr/>
        <a:lstStyle/>
        <a:p>
          <a:r>
            <a:rPr lang="en-GB" sz="1600" b="1" dirty="0">
              <a:latin typeface="Arial" panose="020B0604020202020204" pitchFamily="34" charset="0"/>
              <a:cs typeface="Arial" panose="020B0604020202020204" pitchFamily="34" charset="0"/>
            </a:rPr>
            <a:t>Understanding the Problem</a:t>
          </a:r>
        </a:p>
      </dgm:t>
    </dgm:pt>
    <dgm:pt modelId="{BEFB70B8-AC12-4887-9387-724199A925F2}" type="parTrans" cxnId="{931DB0CC-31A0-4FB5-BB64-FC4DCA03E6A8}">
      <dgm:prSet/>
      <dgm:spPr/>
      <dgm:t>
        <a:bodyPr/>
        <a:lstStyle/>
        <a:p>
          <a:endParaRPr lang="en-GB" sz="2000">
            <a:latin typeface="Arial" panose="020B0604020202020204" pitchFamily="34" charset="0"/>
            <a:cs typeface="Arial" panose="020B0604020202020204" pitchFamily="34" charset="0"/>
          </a:endParaRPr>
        </a:p>
      </dgm:t>
    </dgm:pt>
    <dgm:pt modelId="{F25E9BA5-3708-4574-AD58-EF0D25DC2EC5}" type="sibTrans" cxnId="{931DB0CC-31A0-4FB5-BB64-FC4DCA03E6A8}">
      <dgm:prSet/>
      <dgm:spPr/>
      <dgm:t>
        <a:bodyPr/>
        <a:lstStyle/>
        <a:p>
          <a:endParaRPr lang="en-GB" sz="2000">
            <a:latin typeface="Arial" panose="020B0604020202020204" pitchFamily="34" charset="0"/>
            <a:cs typeface="Arial" panose="020B0604020202020204" pitchFamily="34" charset="0"/>
          </a:endParaRPr>
        </a:p>
      </dgm:t>
    </dgm:pt>
    <dgm:pt modelId="{EA4ED85F-1CD2-4838-850A-12BF46536F1B}">
      <dgm:prSet phldrT="[Text]" custT="1"/>
      <dgm:spPr/>
      <dgm:t>
        <a:bodyPr/>
        <a:lstStyle/>
        <a:p>
          <a:r>
            <a:rPr lang="en-GB" sz="1400" b="1" dirty="0">
              <a:latin typeface="Arial" panose="020B0604020202020204" pitchFamily="34" charset="0"/>
              <a:cs typeface="Arial" panose="020B0604020202020204" pitchFamily="34" charset="0"/>
            </a:rPr>
            <a:t>Designing the Objectives/Questions to be Addressed and planning the Analysis  </a:t>
          </a:r>
        </a:p>
      </dgm:t>
    </dgm:pt>
    <dgm:pt modelId="{59793639-DB8B-44CD-AC47-C7D7DB400F35}" type="parTrans" cxnId="{2286338B-DF03-4F55-A464-B75F95F9CCF4}">
      <dgm:prSet/>
      <dgm:spPr/>
      <dgm:t>
        <a:bodyPr/>
        <a:lstStyle/>
        <a:p>
          <a:endParaRPr lang="en-GB" sz="2000">
            <a:latin typeface="Arial" panose="020B0604020202020204" pitchFamily="34" charset="0"/>
            <a:cs typeface="Arial" panose="020B0604020202020204" pitchFamily="34" charset="0"/>
          </a:endParaRPr>
        </a:p>
      </dgm:t>
    </dgm:pt>
    <dgm:pt modelId="{C9E57B97-9894-40A4-B4F2-C30960104E37}" type="sibTrans" cxnId="{2286338B-DF03-4F55-A464-B75F95F9CCF4}">
      <dgm:prSet/>
      <dgm:spPr/>
      <dgm:t>
        <a:bodyPr/>
        <a:lstStyle/>
        <a:p>
          <a:endParaRPr lang="en-GB" sz="2000">
            <a:latin typeface="Arial" panose="020B0604020202020204" pitchFamily="34" charset="0"/>
            <a:cs typeface="Arial" panose="020B0604020202020204" pitchFamily="34" charset="0"/>
          </a:endParaRPr>
        </a:p>
      </dgm:t>
    </dgm:pt>
    <dgm:pt modelId="{677D45C6-E7A1-4E2A-9F06-5F57801FA8C0}">
      <dgm:prSet phldrT="[Text]" custT="1"/>
      <dgm:spPr/>
      <dgm:t>
        <a:bodyPr/>
        <a:lstStyle/>
        <a:p>
          <a:r>
            <a:rPr lang="en-GB" sz="1600" b="1">
              <a:latin typeface="Arial" panose="020B0604020202020204" pitchFamily="34" charset="0"/>
              <a:cs typeface="Arial" panose="020B0604020202020204" pitchFamily="34" charset="0"/>
            </a:rPr>
            <a:t>Data Preparation</a:t>
          </a:r>
        </a:p>
      </dgm:t>
    </dgm:pt>
    <dgm:pt modelId="{DE7C7425-CF84-464B-AB0F-CD9708716F72}" type="parTrans" cxnId="{C95336EB-2D0C-42AC-AEB4-5106086A3DEB}">
      <dgm:prSet/>
      <dgm:spPr/>
      <dgm:t>
        <a:bodyPr/>
        <a:lstStyle/>
        <a:p>
          <a:endParaRPr lang="en-GB" sz="2000">
            <a:latin typeface="Arial" panose="020B0604020202020204" pitchFamily="34" charset="0"/>
            <a:cs typeface="Arial" panose="020B0604020202020204" pitchFamily="34" charset="0"/>
          </a:endParaRPr>
        </a:p>
      </dgm:t>
    </dgm:pt>
    <dgm:pt modelId="{5499C8DB-0D75-4308-92FD-79378E4E38C3}" type="sibTrans" cxnId="{C95336EB-2D0C-42AC-AEB4-5106086A3DEB}">
      <dgm:prSet/>
      <dgm:spPr/>
      <dgm:t>
        <a:bodyPr/>
        <a:lstStyle/>
        <a:p>
          <a:endParaRPr lang="en-GB" sz="2000">
            <a:latin typeface="Arial" panose="020B0604020202020204" pitchFamily="34" charset="0"/>
            <a:cs typeface="Arial" panose="020B0604020202020204" pitchFamily="34" charset="0"/>
          </a:endParaRPr>
        </a:p>
      </dgm:t>
    </dgm:pt>
    <dgm:pt modelId="{C0E266E3-E87F-4743-B6F9-4992CB833FD4}">
      <dgm:prSet phldrT="[Text]" custT="1"/>
      <dgm:spPr/>
      <dgm:t>
        <a:bodyPr/>
        <a:lstStyle/>
        <a:p>
          <a:r>
            <a:rPr lang="en-GB" sz="1400" b="1" dirty="0">
              <a:latin typeface="Arial" panose="020B0604020202020204" pitchFamily="34" charset="0"/>
              <a:cs typeface="Arial" panose="020B0604020202020204" pitchFamily="34" charset="0"/>
            </a:rPr>
            <a:t>Data Collection, Cleaning, Identifying appropriate Metrics to be used </a:t>
          </a:r>
        </a:p>
      </dgm:t>
    </dgm:pt>
    <dgm:pt modelId="{68CAF6F3-F016-4FC1-A03A-869489D6A2F2}" type="parTrans" cxnId="{C228CF7E-9536-47C3-878E-0CE5F6DF34FC}">
      <dgm:prSet/>
      <dgm:spPr/>
      <dgm:t>
        <a:bodyPr/>
        <a:lstStyle/>
        <a:p>
          <a:endParaRPr lang="en-GB" sz="2000">
            <a:latin typeface="Arial" panose="020B0604020202020204" pitchFamily="34" charset="0"/>
            <a:cs typeface="Arial" panose="020B0604020202020204" pitchFamily="34" charset="0"/>
          </a:endParaRPr>
        </a:p>
      </dgm:t>
    </dgm:pt>
    <dgm:pt modelId="{2A6AD9F4-69A1-4044-A4A6-8498B8FDAFAC}" type="sibTrans" cxnId="{C228CF7E-9536-47C3-878E-0CE5F6DF34FC}">
      <dgm:prSet/>
      <dgm:spPr/>
      <dgm:t>
        <a:bodyPr/>
        <a:lstStyle/>
        <a:p>
          <a:endParaRPr lang="en-GB" sz="2000">
            <a:latin typeface="Arial" panose="020B0604020202020204" pitchFamily="34" charset="0"/>
            <a:cs typeface="Arial" panose="020B0604020202020204" pitchFamily="34" charset="0"/>
          </a:endParaRPr>
        </a:p>
      </dgm:t>
    </dgm:pt>
    <dgm:pt modelId="{CC0C2732-3ED6-49EB-A20E-F71CBD7DE2C1}">
      <dgm:prSet phldrT="[Text]" custT="1"/>
      <dgm:spPr/>
      <dgm:t>
        <a:bodyPr/>
        <a:lstStyle/>
        <a:p>
          <a:r>
            <a:rPr lang="en-GB" sz="1600" b="1">
              <a:latin typeface="Arial" panose="020B0604020202020204" pitchFamily="34" charset="0"/>
              <a:cs typeface="Arial" panose="020B0604020202020204" pitchFamily="34" charset="0"/>
            </a:rPr>
            <a:t>Data Analysis</a:t>
          </a:r>
        </a:p>
      </dgm:t>
    </dgm:pt>
    <dgm:pt modelId="{2D8E5CBC-179D-4204-9A7B-05FE4AD5CA64}" type="parTrans" cxnId="{761B18D1-EE61-47D9-8EB1-A66CD109F429}">
      <dgm:prSet/>
      <dgm:spPr/>
      <dgm:t>
        <a:bodyPr/>
        <a:lstStyle/>
        <a:p>
          <a:endParaRPr lang="en-GB" sz="2000">
            <a:latin typeface="Arial" panose="020B0604020202020204" pitchFamily="34" charset="0"/>
            <a:cs typeface="Arial" panose="020B0604020202020204" pitchFamily="34" charset="0"/>
          </a:endParaRPr>
        </a:p>
      </dgm:t>
    </dgm:pt>
    <dgm:pt modelId="{5C2A9089-5779-4F45-A3D1-16807F449D2F}" type="sibTrans" cxnId="{761B18D1-EE61-47D9-8EB1-A66CD109F429}">
      <dgm:prSet/>
      <dgm:spPr/>
      <dgm:t>
        <a:bodyPr/>
        <a:lstStyle/>
        <a:p>
          <a:endParaRPr lang="en-GB" sz="2000">
            <a:latin typeface="Arial" panose="020B0604020202020204" pitchFamily="34" charset="0"/>
            <a:cs typeface="Arial" panose="020B0604020202020204" pitchFamily="34" charset="0"/>
          </a:endParaRPr>
        </a:p>
      </dgm:t>
    </dgm:pt>
    <dgm:pt modelId="{0D8EEDBE-0F9F-4C0E-85B9-E430737C11A9}">
      <dgm:prSet phldrT="[Text]" custT="1"/>
      <dgm:spPr/>
      <dgm:t>
        <a:bodyPr/>
        <a:lstStyle/>
        <a:p>
          <a:r>
            <a:rPr lang="en-GB" sz="1400" b="1" dirty="0">
              <a:latin typeface="Arial" panose="020B0604020202020204" pitchFamily="34" charset="0"/>
              <a:cs typeface="Arial" panose="020B0604020202020204" pitchFamily="34" charset="0"/>
            </a:rPr>
            <a:t>What story is data telling? Identifying the patterns and relationships between data points of the Variables</a:t>
          </a:r>
        </a:p>
      </dgm:t>
    </dgm:pt>
    <dgm:pt modelId="{53F0A57F-3BCC-42B2-AC6C-8C037075CA1D}" type="parTrans" cxnId="{98F14E34-D591-4D96-A17C-D2C8E80BD3EE}">
      <dgm:prSet/>
      <dgm:spPr/>
      <dgm:t>
        <a:bodyPr/>
        <a:lstStyle/>
        <a:p>
          <a:endParaRPr lang="en-GB" sz="2000">
            <a:latin typeface="Arial" panose="020B0604020202020204" pitchFamily="34" charset="0"/>
            <a:cs typeface="Arial" panose="020B0604020202020204" pitchFamily="34" charset="0"/>
          </a:endParaRPr>
        </a:p>
      </dgm:t>
    </dgm:pt>
    <dgm:pt modelId="{8DD2394E-9D02-462D-A900-83154058A337}" type="sibTrans" cxnId="{98F14E34-D591-4D96-A17C-D2C8E80BD3EE}">
      <dgm:prSet/>
      <dgm:spPr/>
      <dgm:t>
        <a:bodyPr/>
        <a:lstStyle/>
        <a:p>
          <a:endParaRPr lang="en-GB" sz="2000">
            <a:latin typeface="Arial" panose="020B0604020202020204" pitchFamily="34" charset="0"/>
            <a:cs typeface="Arial" panose="020B0604020202020204" pitchFamily="34" charset="0"/>
          </a:endParaRPr>
        </a:p>
      </dgm:t>
    </dgm:pt>
    <dgm:pt modelId="{47303D42-1432-4B8E-89F7-7F4E361081C1}">
      <dgm:prSet phldrT="[Text]" custT="1"/>
      <dgm:spPr/>
      <dgm:t>
        <a:bodyPr/>
        <a:lstStyle/>
        <a:p>
          <a:r>
            <a:rPr lang="en-GB" sz="1600" b="1">
              <a:latin typeface="Arial" panose="020B0604020202020204" pitchFamily="34" charset="0"/>
              <a:cs typeface="Arial" panose="020B0604020202020204" pitchFamily="34" charset="0"/>
            </a:rPr>
            <a:t>Sharing the Results/ Evidence based Solutions</a:t>
          </a:r>
        </a:p>
      </dgm:t>
    </dgm:pt>
    <dgm:pt modelId="{7C8705A6-4C8B-4529-AB48-77902366EB5C}" type="parTrans" cxnId="{04B04036-EA35-4FC9-983B-D9DD307E2E51}">
      <dgm:prSet/>
      <dgm:spPr/>
      <dgm:t>
        <a:bodyPr/>
        <a:lstStyle/>
        <a:p>
          <a:endParaRPr lang="en-GB" sz="2000">
            <a:latin typeface="Arial" panose="020B0604020202020204" pitchFamily="34" charset="0"/>
            <a:cs typeface="Arial" panose="020B0604020202020204" pitchFamily="34" charset="0"/>
          </a:endParaRPr>
        </a:p>
      </dgm:t>
    </dgm:pt>
    <dgm:pt modelId="{30E87F14-FAB6-44F9-BEB0-661473AD1544}" type="sibTrans" cxnId="{04B04036-EA35-4FC9-983B-D9DD307E2E51}">
      <dgm:prSet/>
      <dgm:spPr/>
      <dgm:t>
        <a:bodyPr/>
        <a:lstStyle/>
        <a:p>
          <a:endParaRPr lang="en-GB" sz="2000">
            <a:latin typeface="Arial" panose="020B0604020202020204" pitchFamily="34" charset="0"/>
            <a:cs typeface="Arial" panose="020B0604020202020204" pitchFamily="34" charset="0"/>
          </a:endParaRPr>
        </a:p>
      </dgm:t>
    </dgm:pt>
    <dgm:pt modelId="{FFE0DB50-C266-484B-A27A-921D8746FD4B}">
      <dgm:prSet phldrT="[Text]" custT="1"/>
      <dgm:spPr/>
      <dgm:t>
        <a:bodyPr/>
        <a:lstStyle/>
        <a:p>
          <a:r>
            <a:rPr lang="en-GB" sz="1400" b="1" dirty="0">
              <a:latin typeface="Arial" panose="020B0604020202020204" pitchFamily="34" charset="0"/>
              <a:cs typeface="Arial" panose="020B0604020202020204" pitchFamily="34" charset="0"/>
            </a:rPr>
            <a:t>Communicating the results of the analysis effectively using data-driven storytelling</a:t>
          </a:r>
        </a:p>
      </dgm:t>
    </dgm:pt>
    <dgm:pt modelId="{A8244325-CB17-4E11-95CB-7DCD53CB488D}" type="parTrans" cxnId="{6E1CA8F6-FB63-41D8-BBD9-7FBFA99EDA12}">
      <dgm:prSet/>
      <dgm:spPr/>
      <dgm:t>
        <a:bodyPr/>
        <a:lstStyle/>
        <a:p>
          <a:endParaRPr lang="en-GB" sz="2000">
            <a:latin typeface="Arial" panose="020B0604020202020204" pitchFamily="34" charset="0"/>
            <a:cs typeface="Arial" panose="020B0604020202020204" pitchFamily="34" charset="0"/>
          </a:endParaRPr>
        </a:p>
      </dgm:t>
    </dgm:pt>
    <dgm:pt modelId="{05446571-9052-48DE-9282-6B0D2E4E9AB5}" type="sibTrans" cxnId="{6E1CA8F6-FB63-41D8-BBD9-7FBFA99EDA12}">
      <dgm:prSet/>
      <dgm:spPr/>
      <dgm:t>
        <a:bodyPr/>
        <a:lstStyle/>
        <a:p>
          <a:endParaRPr lang="en-GB" sz="2000">
            <a:latin typeface="Arial" panose="020B0604020202020204" pitchFamily="34" charset="0"/>
            <a:cs typeface="Arial" panose="020B0604020202020204" pitchFamily="34" charset="0"/>
          </a:endParaRPr>
        </a:p>
      </dgm:t>
    </dgm:pt>
    <dgm:pt modelId="{FBE07E58-477B-42B1-BC25-DB1069CC3E73}">
      <dgm:prSet phldrT="[Text]" custT="1"/>
      <dgm:spPr/>
      <dgm:t>
        <a:bodyPr/>
        <a:lstStyle/>
        <a:p>
          <a:r>
            <a:rPr lang="en-GB" sz="1600" b="1">
              <a:latin typeface="Arial" panose="020B0604020202020204" pitchFamily="34" charset="0"/>
              <a:cs typeface="Arial" panose="020B0604020202020204" pitchFamily="34" charset="0"/>
            </a:rPr>
            <a:t>Providing Recommendations</a:t>
          </a:r>
        </a:p>
      </dgm:t>
    </dgm:pt>
    <dgm:pt modelId="{A1831E26-2A31-4446-8AE1-95A5DB4D47D7}" type="parTrans" cxnId="{48BBC801-0D4F-40DF-9C6B-46CC378788E2}">
      <dgm:prSet/>
      <dgm:spPr/>
      <dgm:t>
        <a:bodyPr/>
        <a:lstStyle/>
        <a:p>
          <a:endParaRPr lang="en-GB" sz="2000">
            <a:latin typeface="Arial" panose="020B0604020202020204" pitchFamily="34" charset="0"/>
            <a:cs typeface="Arial" panose="020B0604020202020204" pitchFamily="34" charset="0"/>
          </a:endParaRPr>
        </a:p>
      </dgm:t>
    </dgm:pt>
    <dgm:pt modelId="{5F295FE0-E610-4632-8C82-28EAD955D894}" type="sibTrans" cxnId="{48BBC801-0D4F-40DF-9C6B-46CC378788E2}">
      <dgm:prSet/>
      <dgm:spPr/>
      <dgm:t>
        <a:bodyPr/>
        <a:lstStyle/>
        <a:p>
          <a:endParaRPr lang="en-GB" sz="2000">
            <a:latin typeface="Arial" panose="020B0604020202020204" pitchFamily="34" charset="0"/>
            <a:cs typeface="Arial" panose="020B0604020202020204" pitchFamily="34" charset="0"/>
          </a:endParaRPr>
        </a:p>
      </dgm:t>
    </dgm:pt>
    <dgm:pt modelId="{59394EEE-BF93-4984-B877-5449D5B9005B}">
      <dgm:prSet phldrT="[Text]" custT="1"/>
      <dgm:spPr/>
      <dgm:t>
        <a:bodyPr/>
        <a:lstStyle/>
        <a:p>
          <a:r>
            <a:rPr lang="en-GB" sz="1400" b="1" dirty="0">
              <a:latin typeface="Arial" panose="020B0604020202020204" pitchFamily="34" charset="0"/>
              <a:cs typeface="Arial" panose="020B0604020202020204" pitchFamily="34" charset="0"/>
            </a:rPr>
            <a:t>Based on the data insights, providing evidence-based recommendations to optimise decision-making</a:t>
          </a:r>
        </a:p>
      </dgm:t>
    </dgm:pt>
    <dgm:pt modelId="{040FEC61-8C9C-4E6B-B21F-563A09BBEBF9}" type="parTrans" cxnId="{852AA7A1-3AE5-49E6-ACA8-947DBC84B9CD}">
      <dgm:prSet/>
      <dgm:spPr/>
      <dgm:t>
        <a:bodyPr/>
        <a:lstStyle/>
        <a:p>
          <a:endParaRPr lang="en-GB" sz="2000">
            <a:latin typeface="Arial" panose="020B0604020202020204" pitchFamily="34" charset="0"/>
            <a:cs typeface="Arial" panose="020B0604020202020204" pitchFamily="34" charset="0"/>
          </a:endParaRPr>
        </a:p>
      </dgm:t>
    </dgm:pt>
    <dgm:pt modelId="{BF78F0E1-E712-4F47-BF8E-7174D22AC216}" type="sibTrans" cxnId="{852AA7A1-3AE5-49E6-ACA8-947DBC84B9CD}">
      <dgm:prSet/>
      <dgm:spPr/>
      <dgm:t>
        <a:bodyPr/>
        <a:lstStyle/>
        <a:p>
          <a:endParaRPr lang="en-GB" sz="2000">
            <a:latin typeface="Arial" panose="020B0604020202020204" pitchFamily="34" charset="0"/>
            <a:cs typeface="Arial" panose="020B0604020202020204" pitchFamily="34" charset="0"/>
          </a:endParaRPr>
        </a:p>
      </dgm:t>
    </dgm:pt>
    <dgm:pt modelId="{44DBD942-46DB-40D7-8461-F68D3578307F}" type="pres">
      <dgm:prSet presAssocID="{E98C9F12-C05D-44DB-89BF-F8D90A0B688B}" presName="Name0" presStyleCnt="0">
        <dgm:presLayoutVars>
          <dgm:dir/>
          <dgm:animLvl val="lvl"/>
          <dgm:resizeHandles val="exact"/>
        </dgm:presLayoutVars>
      </dgm:prSet>
      <dgm:spPr/>
    </dgm:pt>
    <dgm:pt modelId="{4A72EDD8-BA3E-4F3E-AC57-77E46A1BD69D}" type="pres">
      <dgm:prSet presAssocID="{FBE07E58-477B-42B1-BC25-DB1069CC3E73}" presName="boxAndChildren" presStyleCnt="0"/>
      <dgm:spPr/>
    </dgm:pt>
    <dgm:pt modelId="{B02DAD53-C358-4F83-93E8-8702333D2FB7}" type="pres">
      <dgm:prSet presAssocID="{FBE07E58-477B-42B1-BC25-DB1069CC3E73}" presName="parentTextBox" presStyleLbl="node1" presStyleIdx="0" presStyleCnt="5"/>
      <dgm:spPr/>
    </dgm:pt>
    <dgm:pt modelId="{95A783A8-4185-488E-8860-B4C81C56BAB6}" type="pres">
      <dgm:prSet presAssocID="{FBE07E58-477B-42B1-BC25-DB1069CC3E73}" presName="entireBox" presStyleLbl="node1" presStyleIdx="0" presStyleCnt="5" custScaleY="126312"/>
      <dgm:spPr/>
    </dgm:pt>
    <dgm:pt modelId="{6D1D5B41-7EBB-406F-82DB-6D8F15CC1142}" type="pres">
      <dgm:prSet presAssocID="{FBE07E58-477B-42B1-BC25-DB1069CC3E73}" presName="descendantBox" presStyleCnt="0"/>
      <dgm:spPr/>
    </dgm:pt>
    <dgm:pt modelId="{56408649-CF1E-4DBD-AA24-283B7E7E5364}" type="pres">
      <dgm:prSet presAssocID="{59394EEE-BF93-4984-B877-5449D5B9005B}" presName="childTextBox" presStyleLbl="fgAccFollowNode1" presStyleIdx="0" presStyleCnt="5" custScaleY="148604" custLinFactNeighborX="139" custLinFactNeighborY="2928">
        <dgm:presLayoutVars>
          <dgm:bulletEnabled val="1"/>
        </dgm:presLayoutVars>
      </dgm:prSet>
      <dgm:spPr/>
    </dgm:pt>
    <dgm:pt modelId="{3BD83D02-5740-47CF-ABF5-B0C5A9933D6C}" type="pres">
      <dgm:prSet presAssocID="{30E87F14-FAB6-44F9-BEB0-661473AD1544}" presName="sp" presStyleCnt="0"/>
      <dgm:spPr/>
    </dgm:pt>
    <dgm:pt modelId="{689361E4-44CC-482B-8B29-98DE601C9F12}" type="pres">
      <dgm:prSet presAssocID="{47303D42-1432-4B8E-89F7-7F4E361081C1}" presName="arrowAndChildren" presStyleCnt="0"/>
      <dgm:spPr/>
    </dgm:pt>
    <dgm:pt modelId="{5280E94A-3284-4CCC-8EF5-3FF4421D01FB}" type="pres">
      <dgm:prSet presAssocID="{47303D42-1432-4B8E-89F7-7F4E361081C1}" presName="parentTextArrow" presStyleLbl="node1" presStyleIdx="0" presStyleCnt="5"/>
      <dgm:spPr/>
    </dgm:pt>
    <dgm:pt modelId="{09A9247C-8AAD-4D75-B7C5-C18112F1D311}" type="pres">
      <dgm:prSet presAssocID="{47303D42-1432-4B8E-89F7-7F4E361081C1}" presName="arrow" presStyleLbl="node1" presStyleIdx="1" presStyleCnt="5"/>
      <dgm:spPr/>
    </dgm:pt>
    <dgm:pt modelId="{C4AA7CB1-C56A-4D43-8065-C3A43D943F07}" type="pres">
      <dgm:prSet presAssocID="{47303D42-1432-4B8E-89F7-7F4E361081C1}" presName="descendantArrow" presStyleCnt="0"/>
      <dgm:spPr/>
    </dgm:pt>
    <dgm:pt modelId="{E5EA4990-8716-4D09-AFC9-312D8DA63A38}" type="pres">
      <dgm:prSet presAssocID="{FFE0DB50-C266-484B-A27A-921D8746FD4B}" presName="childTextArrow" presStyleLbl="fgAccFollowNode1" presStyleIdx="1" presStyleCnt="5">
        <dgm:presLayoutVars>
          <dgm:bulletEnabled val="1"/>
        </dgm:presLayoutVars>
      </dgm:prSet>
      <dgm:spPr/>
    </dgm:pt>
    <dgm:pt modelId="{6D380541-CE22-4584-99F6-5A195EB80094}" type="pres">
      <dgm:prSet presAssocID="{5C2A9089-5779-4F45-A3D1-16807F449D2F}" presName="sp" presStyleCnt="0"/>
      <dgm:spPr/>
    </dgm:pt>
    <dgm:pt modelId="{E8BAD5C9-05A1-4E63-B9E5-33831EE0FA15}" type="pres">
      <dgm:prSet presAssocID="{CC0C2732-3ED6-49EB-A20E-F71CBD7DE2C1}" presName="arrowAndChildren" presStyleCnt="0"/>
      <dgm:spPr/>
    </dgm:pt>
    <dgm:pt modelId="{FD572F21-04CD-4898-A3DB-241903B76A5F}" type="pres">
      <dgm:prSet presAssocID="{CC0C2732-3ED6-49EB-A20E-F71CBD7DE2C1}" presName="parentTextArrow" presStyleLbl="node1" presStyleIdx="1" presStyleCnt="5"/>
      <dgm:spPr/>
    </dgm:pt>
    <dgm:pt modelId="{36BAB5CB-67EE-41A1-B3E5-72FB2F0D1B5D}" type="pres">
      <dgm:prSet presAssocID="{CC0C2732-3ED6-49EB-A20E-F71CBD7DE2C1}" presName="arrow" presStyleLbl="node1" presStyleIdx="2" presStyleCnt="5" custScaleY="142666"/>
      <dgm:spPr/>
    </dgm:pt>
    <dgm:pt modelId="{7F93CF2E-A5D0-4500-9B2E-AEAFA83D1A5F}" type="pres">
      <dgm:prSet presAssocID="{CC0C2732-3ED6-49EB-A20E-F71CBD7DE2C1}" presName="descendantArrow" presStyleCnt="0"/>
      <dgm:spPr/>
    </dgm:pt>
    <dgm:pt modelId="{FA1A3AA2-6E1A-48F7-9684-F41145275B12}" type="pres">
      <dgm:prSet presAssocID="{0D8EEDBE-0F9F-4C0E-85B9-E430737C11A9}" presName="childTextArrow" presStyleLbl="fgAccFollowNode1" presStyleIdx="2" presStyleCnt="5" custScaleY="154761">
        <dgm:presLayoutVars>
          <dgm:bulletEnabled val="1"/>
        </dgm:presLayoutVars>
      </dgm:prSet>
      <dgm:spPr/>
    </dgm:pt>
    <dgm:pt modelId="{EB589324-33BD-49DD-BAD4-7F2C3FE4DB94}" type="pres">
      <dgm:prSet presAssocID="{5499C8DB-0D75-4308-92FD-79378E4E38C3}" presName="sp" presStyleCnt="0"/>
      <dgm:spPr/>
    </dgm:pt>
    <dgm:pt modelId="{B9A64341-22C6-4BB0-9537-5B6184368CE0}" type="pres">
      <dgm:prSet presAssocID="{677D45C6-E7A1-4E2A-9F06-5F57801FA8C0}" presName="arrowAndChildren" presStyleCnt="0"/>
      <dgm:spPr/>
    </dgm:pt>
    <dgm:pt modelId="{8C1C2D3A-A9BF-4DE0-8797-8E9168AF9890}" type="pres">
      <dgm:prSet presAssocID="{677D45C6-E7A1-4E2A-9F06-5F57801FA8C0}" presName="parentTextArrow" presStyleLbl="node1" presStyleIdx="2" presStyleCnt="5"/>
      <dgm:spPr/>
    </dgm:pt>
    <dgm:pt modelId="{E9B37981-5FE2-473B-BD46-8F0505593DCE}" type="pres">
      <dgm:prSet presAssocID="{677D45C6-E7A1-4E2A-9F06-5F57801FA8C0}" presName="arrow" presStyleLbl="node1" presStyleIdx="3" presStyleCnt="5"/>
      <dgm:spPr/>
    </dgm:pt>
    <dgm:pt modelId="{AFF47772-93F5-4894-860B-0F11E52AF87C}" type="pres">
      <dgm:prSet presAssocID="{677D45C6-E7A1-4E2A-9F06-5F57801FA8C0}" presName="descendantArrow" presStyleCnt="0"/>
      <dgm:spPr/>
    </dgm:pt>
    <dgm:pt modelId="{90E725E4-B59A-4427-B395-56CB8E2D1BDA}" type="pres">
      <dgm:prSet presAssocID="{C0E266E3-E87F-4743-B6F9-4992CB833FD4}" presName="childTextArrow" presStyleLbl="fgAccFollowNode1" presStyleIdx="3" presStyleCnt="5">
        <dgm:presLayoutVars>
          <dgm:bulletEnabled val="1"/>
        </dgm:presLayoutVars>
      </dgm:prSet>
      <dgm:spPr/>
    </dgm:pt>
    <dgm:pt modelId="{0D6DC339-98AC-4CC1-BAA3-66C3511C48BD}" type="pres">
      <dgm:prSet presAssocID="{F25E9BA5-3708-4574-AD58-EF0D25DC2EC5}" presName="sp" presStyleCnt="0"/>
      <dgm:spPr/>
    </dgm:pt>
    <dgm:pt modelId="{B1E41DAF-6B64-40F6-9BCC-93AC54175B13}" type="pres">
      <dgm:prSet presAssocID="{7718711D-E006-44C8-A00D-AF559C5588AA}" presName="arrowAndChildren" presStyleCnt="0"/>
      <dgm:spPr/>
    </dgm:pt>
    <dgm:pt modelId="{D7631A85-CE1F-4CEA-AAFA-CC360CC62A81}" type="pres">
      <dgm:prSet presAssocID="{7718711D-E006-44C8-A00D-AF559C5588AA}" presName="parentTextArrow" presStyleLbl="node1" presStyleIdx="3" presStyleCnt="5"/>
      <dgm:spPr/>
    </dgm:pt>
    <dgm:pt modelId="{84BDA211-786E-48AF-AE50-F257B1ED3031}" type="pres">
      <dgm:prSet presAssocID="{7718711D-E006-44C8-A00D-AF559C5588AA}" presName="arrow" presStyleLbl="node1" presStyleIdx="4" presStyleCnt="5"/>
      <dgm:spPr/>
    </dgm:pt>
    <dgm:pt modelId="{27B1E8DF-3366-4C59-90CF-4CA12DBF5084}" type="pres">
      <dgm:prSet presAssocID="{7718711D-E006-44C8-A00D-AF559C5588AA}" presName="descendantArrow" presStyleCnt="0"/>
      <dgm:spPr/>
    </dgm:pt>
    <dgm:pt modelId="{0FE013F9-B501-4CAB-9661-BF8BE3C8CD8C}" type="pres">
      <dgm:prSet presAssocID="{EA4ED85F-1CD2-4838-850A-12BF46536F1B}" presName="childTextArrow" presStyleLbl="fgAccFollowNode1" presStyleIdx="4" presStyleCnt="5">
        <dgm:presLayoutVars>
          <dgm:bulletEnabled val="1"/>
        </dgm:presLayoutVars>
      </dgm:prSet>
      <dgm:spPr/>
    </dgm:pt>
  </dgm:ptLst>
  <dgm:cxnLst>
    <dgm:cxn modelId="{48BBC801-0D4F-40DF-9C6B-46CC378788E2}" srcId="{E98C9F12-C05D-44DB-89BF-F8D90A0B688B}" destId="{FBE07E58-477B-42B1-BC25-DB1069CC3E73}" srcOrd="4" destOrd="0" parTransId="{A1831E26-2A31-4446-8AE1-95A5DB4D47D7}" sibTransId="{5F295FE0-E610-4632-8C82-28EAD955D894}"/>
    <dgm:cxn modelId="{50F6FA12-CBD3-4622-B535-FCCD4437D9DA}" type="presOf" srcId="{7718711D-E006-44C8-A00D-AF559C5588AA}" destId="{D7631A85-CE1F-4CEA-AAFA-CC360CC62A81}" srcOrd="0" destOrd="0" presId="urn:microsoft.com/office/officeart/2005/8/layout/process4"/>
    <dgm:cxn modelId="{0677031E-7C10-44D2-8CDA-0BD31F56E28A}" type="presOf" srcId="{FBE07E58-477B-42B1-BC25-DB1069CC3E73}" destId="{B02DAD53-C358-4F83-93E8-8702333D2FB7}" srcOrd="0" destOrd="0" presId="urn:microsoft.com/office/officeart/2005/8/layout/process4"/>
    <dgm:cxn modelId="{98F14E34-D591-4D96-A17C-D2C8E80BD3EE}" srcId="{CC0C2732-3ED6-49EB-A20E-F71CBD7DE2C1}" destId="{0D8EEDBE-0F9F-4C0E-85B9-E430737C11A9}" srcOrd="0" destOrd="0" parTransId="{53F0A57F-3BCC-42B2-AC6C-8C037075CA1D}" sibTransId="{8DD2394E-9D02-462D-A900-83154058A337}"/>
    <dgm:cxn modelId="{04B04036-EA35-4FC9-983B-D9DD307E2E51}" srcId="{E98C9F12-C05D-44DB-89BF-F8D90A0B688B}" destId="{47303D42-1432-4B8E-89F7-7F4E361081C1}" srcOrd="3" destOrd="0" parTransId="{7C8705A6-4C8B-4529-AB48-77902366EB5C}" sibTransId="{30E87F14-FAB6-44F9-BEB0-661473AD1544}"/>
    <dgm:cxn modelId="{EDCF0043-43EC-43C9-AAD4-99E359E350FE}" type="presOf" srcId="{47303D42-1432-4B8E-89F7-7F4E361081C1}" destId="{09A9247C-8AAD-4D75-B7C5-C18112F1D311}" srcOrd="1" destOrd="0" presId="urn:microsoft.com/office/officeart/2005/8/layout/process4"/>
    <dgm:cxn modelId="{85336E43-2A2B-489D-830C-B83F69C497F8}" type="presOf" srcId="{0D8EEDBE-0F9F-4C0E-85B9-E430737C11A9}" destId="{FA1A3AA2-6E1A-48F7-9684-F41145275B12}" srcOrd="0" destOrd="0" presId="urn:microsoft.com/office/officeart/2005/8/layout/process4"/>
    <dgm:cxn modelId="{716EB045-2EE2-4D0F-A5BF-0A5AC334BCD8}" type="presOf" srcId="{E98C9F12-C05D-44DB-89BF-F8D90A0B688B}" destId="{44DBD942-46DB-40D7-8461-F68D3578307F}" srcOrd="0" destOrd="0" presId="urn:microsoft.com/office/officeart/2005/8/layout/process4"/>
    <dgm:cxn modelId="{CA67486A-0A99-43FA-9F3E-16ADA953BE84}" type="presOf" srcId="{CC0C2732-3ED6-49EB-A20E-F71CBD7DE2C1}" destId="{36BAB5CB-67EE-41A1-B3E5-72FB2F0D1B5D}" srcOrd="1" destOrd="0" presId="urn:microsoft.com/office/officeart/2005/8/layout/process4"/>
    <dgm:cxn modelId="{D7D51C71-FCCC-409A-887C-440F3091B217}" type="presOf" srcId="{59394EEE-BF93-4984-B877-5449D5B9005B}" destId="{56408649-CF1E-4DBD-AA24-283B7E7E5364}" srcOrd="0" destOrd="0" presId="urn:microsoft.com/office/officeart/2005/8/layout/process4"/>
    <dgm:cxn modelId="{31074656-0C7D-4729-8115-681A63A7A079}" type="presOf" srcId="{CC0C2732-3ED6-49EB-A20E-F71CBD7DE2C1}" destId="{FD572F21-04CD-4898-A3DB-241903B76A5F}" srcOrd="0" destOrd="0" presId="urn:microsoft.com/office/officeart/2005/8/layout/process4"/>
    <dgm:cxn modelId="{C228CF7E-9536-47C3-878E-0CE5F6DF34FC}" srcId="{677D45C6-E7A1-4E2A-9F06-5F57801FA8C0}" destId="{C0E266E3-E87F-4743-B6F9-4992CB833FD4}" srcOrd="0" destOrd="0" parTransId="{68CAF6F3-F016-4FC1-A03A-869489D6A2F2}" sibTransId="{2A6AD9F4-69A1-4044-A4A6-8498B8FDAFAC}"/>
    <dgm:cxn modelId="{2286338B-DF03-4F55-A464-B75F95F9CCF4}" srcId="{7718711D-E006-44C8-A00D-AF559C5588AA}" destId="{EA4ED85F-1CD2-4838-850A-12BF46536F1B}" srcOrd="0" destOrd="0" parTransId="{59793639-DB8B-44CD-AC47-C7D7DB400F35}" sibTransId="{C9E57B97-9894-40A4-B4F2-C30960104E37}"/>
    <dgm:cxn modelId="{9777AA94-8FD2-48E1-B335-FED71A008A0F}" type="presOf" srcId="{677D45C6-E7A1-4E2A-9F06-5F57801FA8C0}" destId="{E9B37981-5FE2-473B-BD46-8F0505593DCE}" srcOrd="1" destOrd="0" presId="urn:microsoft.com/office/officeart/2005/8/layout/process4"/>
    <dgm:cxn modelId="{2AB85F99-ECB3-41AB-A8CA-333038BF8CF1}" type="presOf" srcId="{FFE0DB50-C266-484B-A27A-921D8746FD4B}" destId="{E5EA4990-8716-4D09-AFC9-312D8DA63A38}" srcOrd="0" destOrd="0" presId="urn:microsoft.com/office/officeart/2005/8/layout/process4"/>
    <dgm:cxn modelId="{852AA7A1-3AE5-49E6-ACA8-947DBC84B9CD}" srcId="{FBE07E58-477B-42B1-BC25-DB1069CC3E73}" destId="{59394EEE-BF93-4984-B877-5449D5B9005B}" srcOrd="0" destOrd="0" parTransId="{040FEC61-8C9C-4E6B-B21F-563A09BBEBF9}" sibTransId="{BF78F0E1-E712-4F47-BF8E-7174D22AC216}"/>
    <dgm:cxn modelId="{EEFF77AA-8B6A-4CE8-9EB5-377E1E1EDA14}" type="presOf" srcId="{EA4ED85F-1CD2-4838-850A-12BF46536F1B}" destId="{0FE013F9-B501-4CAB-9661-BF8BE3C8CD8C}" srcOrd="0" destOrd="0" presId="urn:microsoft.com/office/officeart/2005/8/layout/process4"/>
    <dgm:cxn modelId="{32E8D7BB-DEC2-401D-93CD-C355F8993B25}" type="presOf" srcId="{7718711D-E006-44C8-A00D-AF559C5588AA}" destId="{84BDA211-786E-48AF-AE50-F257B1ED3031}" srcOrd="1" destOrd="0" presId="urn:microsoft.com/office/officeart/2005/8/layout/process4"/>
    <dgm:cxn modelId="{4BF200BF-0688-4163-B3F2-AF7D813A9CEB}" type="presOf" srcId="{FBE07E58-477B-42B1-BC25-DB1069CC3E73}" destId="{95A783A8-4185-488E-8860-B4C81C56BAB6}" srcOrd="1" destOrd="0" presId="urn:microsoft.com/office/officeart/2005/8/layout/process4"/>
    <dgm:cxn modelId="{40D0CAC0-69C4-4B4D-8E2E-47CC6AFC7BBF}" type="presOf" srcId="{C0E266E3-E87F-4743-B6F9-4992CB833FD4}" destId="{90E725E4-B59A-4427-B395-56CB8E2D1BDA}" srcOrd="0" destOrd="0" presId="urn:microsoft.com/office/officeart/2005/8/layout/process4"/>
    <dgm:cxn modelId="{E0F223C9-3843-43A3-B5B9-C0CCCC7C2FCE}" type="presOf" srcId="{677D45C6-E7A1-4E2A-9F06-5F57801FA8C0}" destId="{8C1C2D3A-A9BF-4DE0-8797-8E9168AF9890}" srcOrd="0" destOrd="0" presId="urn:microsoft.com/office/officeart/2005/8/layout/process4"/>
    <dgm:cxn modelId="{931DB0CC-31A0-4FB5-BB64-FC4DCA03E6A8}" srcId="{E98C9F12-C05D-44DB-89BF-F8D90A0B688B}" destId="{7718711D-E006-44C8-A00D-AF559C5588AA}" srcOrd="0" destOrd="0" parTransId="{BEFB70B8-AC12-4887-9387-724199A925F2}" sibTransId="{F25E9BA5-3708-4574-AD58-EF0D25DC2EC5}"/>
    <dgm:cxn modelId="{761B18D1-EE61-47D9-8EB1-A66CD109F429}" srcId="{E98C9F12-C05D-44DB-89BF-F8D90A0B688B}" destId="{CC0C2732-3ED6-49EB-A20E-F71CBD7DE2C1}" srcOrd="2" destOrd="0" parTransId="{2D8E5CBC-179D-4204-9A7B-05FE4AD5CA64}" sibTransId="{5C2A9089-5779-4F45-A3D1-16807F449D2F}"/>
    <dgm:cxn modelId="{C95336EB-2D0C-42AC-AEB4-5106086A3DEB}" srcId="{E98C9F12-C05D-44DB-89BF-F8D90A0B688B}" destId="{677D45C6-E7A1-4E2A-9F06-5F57801FA8C0}" srcOrd="1" destOrd="0" parTransId="{DE7C7425-CF84-464B-AB0F-CD9708716F72}" sibTransId="{5499C8DB-0D75-4308-92FD-79378E4E38C3}"/>
    <dgm:cxn modelId="{79E70FF4-87F9-4E9B-A4AF-C64481D4B270}" type="presOf" srcId="{47303D42-1432-4B8E-89F7-7F4E361081C1}" destId="{5280E94A-3284-4CCC-8EF5-3FF4421D01FB}" srcOrd="0" destOrd="0" presId="urn:microsoft.com/office/officeart/2005/8/layout/process4"/>
    <dgm:cxn modelId="{6E1CA8F6-FB63-41D8-BBD9-7FBFA99EDA12}" srcId="{47303D42-1432-4B8E-89F7-7F4E361081C1}" destId="{FFE0DB50-C266-484B-A27A-921D8746FD4B}" srcOrd="0" destOrd="0" parTransId="{A8244325-CB17-4E11-95CB-7DCD53CB488D}" sibTransId="{05446571-9052-48DE-9282-6B0D2E4E9AB5}"/>
    <dgm:cxn modelId="{A44E7A85-5732-4663-8444-77004E02B635}" type="presParOf" srcId="{44DBD942-46DB-40D7-8461-F68D3578307F}" destId="{4A72EDD8-BA3E-4F3E-AC57-77E46A1BD69D}" srcOrd="0" destOrd="0" presId="urn:microsoft.com/office/officeart/2005/8/layout/process4"/>
    <dgm:cxn modelId="{013DBB92-2ECE-43A3-A227-F6E306395885}" type="presParOf" srcId="{4A72EDD8-BA3E-4F3E-AC57-77E46A1BD69D}" destId="{B02DAD53-C358-4F83-93E8-8702333D2FB7}" srcOrd="0" destOrd="0" presId="urn:microsoft.com/office/officeart/2005/8/layout/process4"/>
    <dgm:cxn modelId="{5292B139-F2EE-45A9-A6DA-988BEB3FD007}" type="presParOf" srcId="{4A72EDD8-BA3E-4F3E-AC57-77E46A1BD69D}" destId="{95A783A8-4185-488E-8860-B4C81C56BAB6}" srcOrd="1" destOrd="0" presId="urn:microsoft.com/office/officeart/2005/8/layout/process4"/>
    <dgm:cxn modelId="{7319F2AC-4295-4DB5-968A-9D27DD518AEF}" type="presParOf" srcId="{4A72EDD8-BA3E-4F3E-AC57-77E46A1BD69D}" destId="{6D1D5B41-7EBB-406F-82DB-6D8F15CC1142}" srcOrd="2" destOrd="0" presId="urn:microsoft.com/office/officeart/2005/8/layout/process4"/>
    <dgm:cxn modelId="{BCF5A094-0825-4CEA-BDFE-8EA53BA6CF46}" type="presParOf" srcId="{6D1D5B41-7EBB-406F-82DB-6D8F15CC1142}" destId="{56408649-CF1E-4DBD-AA24-283B7E7E5364}" srcOrd="0" destOrd="0" presId="urn:microsoft.com/office/officeart/2005/8/layout/process4"/>
    <dgm:cxn modelId="{E2E6C693-43DD-4D8D-BA6E-4E1417D2B78A}" type="presParOf" srcId="{44DBD942-46DB-40D7-8461-F68D3578307F}" destId="{3BD83D02-5740-47CF-ABF5-B0C5A9933D6C}" srcOrd="1" destOrd="0" presId="urn:microsoft.com/office/officeart/2005/8/layout/process4"/>
    <dgm:cxn modelId="{10471B95-93D0-4985-86CF-D660BB2D1302}" type="presParOf" srcId="{44DBD942-46DB-40D7-8461-F68D3578307F}" destId="{689361E4-44CC-482B-8B29-98DE601C9F12}" srcOrd="2" destOrd="0" presId="urn:microsoft.com/office/officeart/2005/8/layout/process4"/>
    <dgm:cxn modelId="{865B5D67-F141-44C1-82BE-F8378625FB16}" type="presParOf" srcId="{689361E4-44CC-482B-8B29-98DE601C9F12}" destId="{5280E94A-3284-4CCC-8EF5-3FF4421D01FB}" srcOrd="0" destOrd="0" presId="urn:microsoft.com/office/officeart/2005/8/layout/process4"/>
    <dgm:cxn modelId="{4770A0F5-E3FB-4814-A09A-A5811F15BE5F}" type="presParOf" srcId="{689361E4-44CC-482B-8B29-98DE601C9F12}" destId="{09A9247C-8AAD-4D75-B7C5-C18112F1D311}" srcOrd="1" destOrd="0" presId="urn:microsoft.com/office/officeart/2005/8/layout/process4"/>
    <dgm:cxn modelId="{83A88FA9-8D90-46DF-983E-385084716E40}" type="presParOf" srcId="{689361E4-44CC-482B-8B29-98DE601C9F12}" destId="{C4AA7CB1-C56A-4D43-8065-C3A43D943F07}" srcOrd="2" destOrd="0" presId="urn:microsoft.com/office/officeart/2005/8/layout/process4"/>
    <dgm:cxn modelId="{9ECF0F48-C296-42BD-A94F-1EE013FDFE42}" type="presParOf" srcId="{C4AA7CB1-C56A-4D43-8065-C3A43D943F07}" destId="{E5EA4990-8716-4D09-AFC9-312D8DA63A38}" srcOrd="0" destOrd="0" presId="urn:microsoft.com/office/officeart/2005/8/layout/process4"/>
    <dgm:cxn modelId="{9F593668-2342-4AA2-BA9A-ED907DC3C75A}" type="presParOf" srcId="{44DBD942-46DB-40D7-8461-F68D3578307F}" destId="{6D380541-CE22-4584-99F6-5A195EB80094}" srcOrd="3" destOrd="0" presId="urn:microsoft.com/office/officeart/2005/8/layout/process4"/>
    <dgm:cxn modelId="{C8A6D8C9-A464-4967-8709-039F883F8598}" type="presParOf" srcId="{44DBD942-46DB-40D7-8461-F68D3578307F}" destId="{E8BAD5C9-05A1-4E63-B9E5-33831EE0FA15}" srcOrd="4" destOrd="0" presId="urn:microsoft.com/office/officeart/2005/8/layout/process4"/>
    <dgm:cxn modelId="{51C39978-0431-4222-B4B6-E283741472A2}" type="presParOf" srcId="{E8BAD5C9-05A1-4E63-B9E5-33831EE0FA15}" destId="{FD572F21-04CD-4898-A3DB-241903B76A5F}" srcOrd="0" destOrd="0" presId="urn:microsoft.com/office/officeart/2005/8/layout/process4"/>
    <dgm:cxn modelId="{08BB908E-7424-474A-906E-19FFED110121}" type="presParOf" srcId="{E8BAD5C9-05A1-4E63-B9E5-33831EE0FA15}" destId="{36BAB5CB-67EE-41A1-B3E5-72FB2F0D1B5D}" srcOrd="1" destOrd="0" presId="urn:microsoft.com/office/officeart/2005/8/layout/process4"/>
    <dgm:cxn modelId="{EFC4B939-EEE7-4EDA-9105-C3BB67F3989B}" type="presParOf" srcId="{E8BAD5C9-05A1-4E63-B9E5-33831EE0FA15}" destId="{7F93CF2E-A5D0-4500-9B2E-AEAFA83D1A5F}" srcOrd="2" destOrd="0" presId="urn:microsoft.com/office/officeart/2005/8/layout/process4"/>
    <dgm:cxn modelId="{A8F879CD-B3A4-4066-A850-3C6CD3C649C3}" type="presParOf" srcId="{7F93CF2E-A5D0-4500-9B2E-AEAFA83D1A5F}" destId="{FA1A3AA2-6E1A-48F7-9684-F41145275B12}" srcOrd="0" destOrd="0" presId="urn:microsoft.com/office/officeart/2005/8/layout/process4"/>
    <dgm:cxn modelId="{65708AEF-6FF5-446E-B6D6-0D8116B172CE}" type="presParOf" srcId="{44DBD942-46DB-40D7-8461-F68D3578307F}" destId="{EB589324-33BD-49DD-BAD4-7F2C3FE4DB94}" srcOrd="5" destOrd="0" presId="urn:microsoft.com/office/officeart/2005/8/layout/process4"/>
    <dgm:cxn modelId="{D62521FA-DCFA-4261-BE4E-7616E9F6AE6F}" type="presParOf" srcId="{44DBD942-46DB-40D7-8461-F68D3578307F}" destId="{B9A64341-22C6-4BB0-9537-5B6184368CE0}" srcOrd="6" destOrd="0" presId="urn:microsoft.com/office/officeart/2005/8/layout/process4"/>
    <dgm:cxn modelId="{E0D5C021-A7E8-4A41-B44D-E180341F8A2A}" type="presParOf" srcId="{B9A64341-22C6-4BB0-9537-5B6184368CE0}" destId="{8C1C2D3A-A9BF-4DE0-8797-8E9168AF9890}" srcOrd="0" destOrd="0" presId="urn:microsoft.com/office/officeart/2005/8/layout/process4"/>
    <dgm:cxn modelId="{42351623-8002-4C00-B22A-91CBF80DEA89}" type="presParOf" srcId="{B9A64341-22C6-4BB0-9537-5B6184368CE0}" destId="{E9B37981-5FE2-473B-BD46-8F0505593DCE}" srcOrd="1" destOrd="0" presId="urn:microsoft.com/office/officeart/2005/8/layout/process4"/>
    <dgm:cxn modelId="{D0562459-6695-4895-8C2F-1BBB3D5C8815}" type="presParOf" srcId="{B9A64341-22C6-4BB0-9537-5B6184368CE0}" destId="{AFF47772-93F5-4894-860B-0F11E52AF87C}" srcOrd="2" destOrd="0" presId="urn:microsoft.com/office/officeart/2005/8/layout/process4"/>
    <dgm:cxn modelId="{114E3EFF-933C-41B7-ACBB-0DD609EA868D}" type="presParOf" srcId="{AFF47772-93F5-4894-860B-0F11E52AF87C}" destId="{90E725E4-B59A-4427-B395-56CB8E2D1BDA}" srcOrd="0" destOrd="0" presId="urn:microsoft.com/office/officeart/2005/8/layout/process4"/>
    <dgm:cxn modelId="{0A1319EB-5911-457C-A106-88EB8412CE0A}" type="presParOf" srcId="{44DBD942-46DB-40D7-8461-F68D3578307F}" destId="{0D6DC339-98AC-4CC1-BAA3-66C3511C48BD}" srcOrd="7" destOrd="0" presId="urn:microsoft.com/office/officeart/2005/8/layout/process4"/>
    <dgm:cxn modelId="{CD2DABB4-D4B5-4340-9DDC-025559437B17}" type="presParOf" srcId="{44DBD942-46DB-40D7-8461-F68D3578307F}" destId="{B1E41DAF-6B64-40F6-9BCC-93AC54175B13}" srcOrd="8" destOrd="0" presId="urn:microsoft.com/office/officeart/2005/8/layout/process4"/>
    <dgm:cxn modelId="{8A87E185-5B24-49E7-898B-750B6CD0FACB}" type="presParOf" srcId="{B1E41DAF-6B64-40F6-9BCC-93AC54175B13}" destId="{D7631A85-CE1F-4CEA-AAFA-CC360CC62A81}" srcOrd="0" destOrd="0" presId="urn:microsoft.com/office/officeart/2005/8/layout/process4"/>
    <dgm:cxn modelId="{0EC55713-6088-4086-BC00-58C8F0C4DE97}" type="presParOf" srcId="{B1E41DAF-6B64-40F6-9BCC-93AC54175B13}" destId="{84BDA211-786E-48AF-AE50-F257B1ED3031}" srcOrd="1" destOrd="0" presId="urn:microsoft.com/office/officeart/2005/8/layout/process4"/>
    <dgm:cxn modelId="{0FB774D0-CF99-4E45-8ED3-BD19C5EA09B3}" type="presParOf" srcId="{B1E41DAF-6B64-40F6-9BCC-93AC54175B13}" destId="{27B1E8DF-3366-4C59-90CF-4CA12DBF5084}" srcOrd="2" destOrd="0" presId="urn:microsoft.com/office/officeart/2005/8/layout/process4"/>
    <dgm:cxn modelId="{B99D43DB-550A-4B8E-B1DA-A856096D3A7A}" type="presParOf" srcId="{27B1E8DF-3366-4C59-90CF-4CA12DBF5084}" destId="{0FE013F9-B501-4CAB-9661-BF8BE3C8CD8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D80DA9-BD23-4DDF-82AB-F59D0BC6C86E}" type="doc">
      <dgm:prSet loTypeId="urn:microsoft.com/office/officeart/2005/8/layout/matrix1" loCatId="matrix" qsTypeId="urn:microsoft.com/office/officeart/2005/8/quickstyle/simple1" qsCatId="simple" csTypeId="urn:microsoft.com/office/officeart/2005/8/colors/accent2_5" csCatId="accent2" phldr="1"/>
      <dgm:spPr/>
      <dgm:t>
        <a:bodyPr/>
        <a:lstStyle/>
        <a:p>
          <a:endParaRPr lang="en-GB"/>
        </a:p>
      </dgm:t>
    </dgm:pt>
    <dgm:pt modelId="{D6CDDE10-E42D-4BA0-866E-8C95B14E9914}">
      <dgm:prSet phldrT="[Text]" custT="1"/>
      <dgm:spPr/>
      <dgm:t>
        <a:bodyPr/>
        <a:lstStyle/>
        <a:p>
          <a:r>
            <a:rPr lang="en-GB" sz="2800" b="1" dirty="0">
              <a:latin typeface="Calibri" panose="020F0502020204030204" pitchFamily="34" charset="0"/>
              <a:ea typeface="Calibri" panose="020F0502020204030204" pitchFamily="34" charset="0"/>
              <a:cs typeface="Calibri" panose="020F0502020204030204" pitchFamily="34" charset="0"/>
            </a:rPr>
            <a:t>Data Analysis</a:t>
          </a:r>
        </a:p>
      </dgm:t>
    </dgm:pt>
    <dgm:pt modelId="{ABAD31DE-2A2D-49BB-A69C-0DB4293B45C2}" type="parTrans" cxnId="{C09C9B90-27EE-4595-B2A6-93A8F2407D05}">
      <dgm:prSet/>
      <dgm:spPr/>
      <dgm:t>
        <a:bodyPr/>
        <a:lstStyle/>
        <a:p>
          <a:endParaRPr lang="en-GB" sz="2800" b="1">
            <a:latin typeface="Calibri" panose="020F0502020204030204" pitchFamily="34" charset="0"/>
            <a:ea typeface="Calibri" panose="020F0502020204030204" pitchFamily="34" charset="0"/>
            <a:cs typeface="Calibri" panose="020F0502020204030204" pitchFamily="34" charset="0"/>
          </a:endParaRPr>
        </a:p>
      </dgm:t>
    </dgm:pt>
    <dgm:pt modelId="{96E62ACB-E3AB-4C1A-BD50-C768AF673849}" type="sibTrans" cxnId="{C09C9B90-27EE-4595-B2A6-93A8F2407D05}">
      <dgm:prSet/>
      <dgm:spPr/>
      <dgm:t>
        <a:bodyPr/>
        <a:lstStyle/>
        <a:p>
          <a:endParaRPr lang="en-GB" sz="2800" b="1">
            <a:latin typeface="Calibri" panose="020F0502020204030204" pitchFamily="34" charset="0"/>
            <a:ea typeface="Calibri" panose="020F0502020204030204" pitchFamily="34" charset="0"/>
            <a:cs typeface="Calibri" panose="020F0502020204030204" pitchFamily="34" charset="0"/>
          </a:endParaRPr>
        </a:p>
      </dgm:t>
    </dgm:pt>
    <dgm:pt modelId="{E15DEA21-8361-42AA-880B-FF7A12E78C4E}">
      <dgm:prSet phldrT="[Text]" custT="1"/>
      <dgm:spPr/>
      <dgm:t>
        <a:bodyPr/>
        <a:lstStyle/>
        <a:p>
          <a:endParaRPr lang="en-GB" sz="2800" b="1" dirty="0">
            <a:latin typeface="Calibri" panose="020F0502020204030204" pitchFamily="34" charset="0"/>
            <a:ea typeface="Calibri" panose="020F0502020204030204" pitchFamily="34" charset="0"/>
            <a:cs typeface="Calibri" panose="020F0502020204030204" pitchFamily="34" charset="0"/>
          </a:endParaRPr>
        </a:p>
        <a:p>
          <a:r>
            <a:rPr lang="en-GB" sz="2800" b="1" dirty="0">
              <a:latin typeface="Calibri" panose="020F0502020204030204" pitchFamily="34" charset="0"/>
              <a:ea typeface="Calibri" panose="020F0502020204030204" pitchFamily="34" charset="0"/>
              <a:cs typeface="Calibri" panose="020F0502020204030204" pitchFamily="34" charset="0"/>
            </a:rPr>
            <a:t>Overall Analysis</a:t>
          </a:r>
        </a:p>
      </dgm:t>
    </dgm:pt>
    <dgm:pt modelId="{CAC1F5CC-0E16-429C-BF5F-A5E45520469B}" type="parTrans" cxnId="{30652861-2A5D-4C69-9417-F37248B3C67A}">
      <dgm:prSet/>
      <dgm:spPr/>
      <dgm:t>
        <a:bodyPr/>
        <a:lstStyle/>
        <a:p>
          <a:endParaRPr lang="en-GB" sz="2800" b="1">
            <a:latin typeface="Calibri" panose="020F0502020204030204" pitchFamily="34" charset="0"/>
            <a:ea typeface="Calibri" panose="020F0502020204030204" pitchFamily="34" charset="0"/>
            <a:cs typeface="Calibri" panose="020F0502020204030204" pitchFamily="34" charset="0"/>
          </a:endParaRPr>
        </a:p>
      </dgm:t>
    </dgm:pt>
    <dgm:pt modelId="{E4A21076-F9F5-466B-956E-398CDC7C9EDC}" type="sibTrans" cxnId="{30652861-2A5D-4C69-9417-F37248B3C67A}">
      <dgm:prSet/>
      <dgm:spPr/>
      <dgm:t>
        <a:bodyPr/>
        <a:lstStyle/>
        <a:p>
          <a:endParaRPr lang="en-GB" sz="2800" b="1">
            <a:latin typeface="Calibri" panose="020F0502020204030204" pitchFamily="34" charset="0"/>
            <a:ea typeface="Calibri" panose="020F0502020204030204" pitchFamily="34" charset="0"/>
            <a:cs typeface="Calibri" panose="020F0502020204030204" pitchFamily="34" charset="0"/>
          </a:endParaRPr>
        </a:p>
      </dgm:t>
    </dgm:pt>
    <dgm:pt modelId="{355C25FD-9C4A-4738-B94B-2CC723779678}">
      <dgm:prSet phldrT="[Text]" custT="1"/>
      <dgm:spPr/>
      <dgm:t>
        <a:bodyPr/>
        <a:lstStyle/>
        <a:p>
          <a:endParaRPr lang="en-GB" sz="2800" b="1" dirty="0">
            <a:latin typeface="Calibri" panose="020F0502020204030204" pitchFamily="34" charset="0"/>
            <a:ea typeface="Calibri" panose="020F0502020204030204" pitchFamily="34" charset="0"/>
            <a:cs typeface="Calibri" panose="020F0502020204030204" pitchFamily="34" charset="0"/>
          </a:endParaRPr>
        </a:p>
        <a:p>
          <a:r>
            <a:rPr lang="en-GB" sz="2800" b="1" dirty="0">
              <a:latin typeface="Calibri" panose="020F0502020204030204" pitchFamily="34" charset="0"/>
              <a:ea typeface="Calibri" panose="020F0502020204030204" pitchFamily="34" charset="0"/>
              <a:cs typeface="Calibri" panose="020F0502020204030204" pitchFamily="34" charset="0"/>
            </a:rPr>
            <a:t>Analysis by Region</a:t>
          </a:r>
        </a:p>
      </dgm:t>
    </dgm:pt>
    <dgm:pt modelId="{265FD3E8-6F76-4125-8C72-AE6ACB189782}" type="parTrans" cxnId="{4093FE79-8A4A-4D8C-BF5B-010BCA8A9EEF}">
      <dgm:prSet/>
      <dgm:spPr/>
      <dgm:t>
        <a:bodyPr/>
        <a:lstStyle/>
        <a:p>
          <a:endParaRPr lang="en-GB" sz="2800" b="1">
            <a:latin typeface="Calibri" panose="020F0502020204030204" pitchFamily="34" charset="0"/>
            <a:ea typeface="Calibri" panose="020F0502020204030204" pitchFamily="34" charset="0"/>
            <a:cs typeface="Calibri" panose="020F0502020204030204" pitchFamily="34" charset="0"/>
          </a:endParaRPr>
        </a:p>
      </dgm:t>
    </dgm:pt>
    <dgm:pt modelId="{BD01C0E0-13F8-436C-A7B8-E553D81D40AE}" type="sibTrans" cxnId="{4093FE79-8A4A-4D8C-BF5B-010BCA8A9EEF}">
      <dgm:prSet/>
      <dgm:spPr/>
      <dgm:t>
        <a:bodyPr/>
        <a:lstStyle/>
        <a:p>
          <a:endParaRPr lang="en-GB" sz="2800" b="1">
            <a:latin typeface="Calibri" panose="020F0502020204030204" pitchFamily="34" charset="0"/>
            <a:ea typeface="Calibri" panose="020F0502020204030204" pitchFamily="34" charset="0"/>
            <a:cs typeface="Calibri" panose="020F0502020204030204" pitchFamily="34" charset="0"/>
          </a:endParaRPr>
        </a:p>
      </dgm:t>
    </dgm:pt>
    <dgm:pt modelId="{EA501548-94E0-443C-A64C-ABB8719F0736}">
      <dgm:prSet phldrT="[Text]" custT="1"/>
      <dgm:spPr/>
      <dgm:t>
        <a:bodyPr/>
        <a:lstStyle/>
        <a:p>
          <a:r>
            <a:rPr lang="en-GB" sz="2800" b="1" dirty="0">
              <a:latin typeface="Calibri" panose="020F0502020204030204" pitchFamily="34" charset="0"/>
              <a:ea typeface="Calibri" panose="020F0502020204030204" pitchFamily="34" charset="0"/>
              <a:cs typeface="Calibri" panose="020F0502020204030204" pitchFamily="34" charset="0"/>
            </a:rPr>
            <a:t>Analysis by Countries</a:t>
          </a:r>
        </a:p>
      </dgm:t>
    </dgm:pt>
    <dgm:pt modelId="{0924D8DA-5BB9-4A3C-9F9C-65FFC5376ADF}" type="parTrans" cxnId="{CCBE2136-32A1-4762-8BB2-4A20A142E0AC}">
      <dgm:prSet/>
      <dgm:spPr/>
      <dgm:t>
        <a:bodyPr/>
        <a:lstStyle/>
        <a:p>
          <a:endParaRPr lang="en-GB" sz="2800" b="1">
            <a:latin typeface="Calibri" panose="020F0502020204030204" pitchFamily="34" charset="0"/>
            <a:ea typeface="Calibri" panose="020F0502020204030204" pitchFamily="34" charset="0"/>
            <a:cs typeface="Calibri" panose="020F0502020204030204" pitchFamily="34" charset="0"/>
          </a:endParaRPr>
        </a:p>
      </dgm:t>
    </dgm:pt>
    <dgm:pt modelId="{19DCF464-5EC3-4ADC-856E-D85A27D7E9BD}" type="sibTrans" cxnId="{CCBE2136-32A1-4762-8BB2-4A20A142E0AC}">
      <dgm:prSet/>
      <dgm:spPr/>
      <dgm:t>
        <a:bodyPr/>
        <a:lstStyle/>
        <a:p>
          <a:endParaRPr lang="en-GB" sz="2800" b="1">
            <a:latin typeface="Calibri" panose="020F0502020204030204" pitchFamily="34" charset="0"/>
            <a:ea typeface="Calibri" panose="020F0502020204030204" pitchFamily="34" charset="0"/>
            <a:cs typeface="Calibri" panose="020F0502020204030204" pitchFamily="34" charset="0"/>
          </a:endParaRPr>
        </a:p>
      </dgm:t>
    </dgm:pt>
    <dgm:pt modelId="{8DA92531-121A-44C4-8110-661123203A9E}">
      <dgm:prSet phldrT="[Text]" custT="1"/>
      <dgm:spPr/>
      <dgm:t>
        <a:bodyPr/>
        <a:lstStyle/>
        <a:p>
          <a:r>
            <a:rPr lang="en-GB" sz="2800" b="1" dirty="0">
              <a:latin typeface="Calibri" panose="020F0502020204030204" pitchFamily="34" charset="0"/>
              <a:ea typeface="Calibri" panose="020F0502020204030204" pitchFamily="34" charset="0"/>
              <a:cs typeface="Calibri" panose="020F0502020204030204" pitchFamily="34" charset="0"/>
            </a:rPr>
            <a:t>Pre Covid (2015-2019) and Post Covid (2021)</a:t>
          </a:r>
        </a:p>
      </dgm:t>
    </dgm:pt>
    <dgm:pt modelId="{B83214BB-3466-4AC1-B0C7-99DD8B0986CE}" type="parTrans" cxnId="{98D77FA5-6F6F-4412-9C32-5C0CC1E11A92}">
      <dgm:prSet/>
      <dgm:spPr/>
      <dgm:t>
        <a:bodyPr/>
        <a:lstStyle/>
        <a:p>
          <a:endParaRPr lang="en-GB" sz="2800" b="1">
            <a:latin typeface="Calibri" panose="020F0502020204030204" pitchFamily="34" charset="0"/>
            <a:ea typeface="Calibri" panose="020F0502020204030204" pitchFamily="34" charset="0"/>
            <a:cs typeface="Calibri" panose="020F0502020204030204" pitchFamily="34" charset="0"/>
          </a:endParaRPr>
        </a:p>
      </dgm:t>
    </dgm:pt>
    <dgm:pt modelId="{872F2A7F-039F-4BE5-AE66-882D95916500}" type="sibTrans" cxnId="{98D77FA5-6F6F-4412-9C32-5C0CC1E11A92}">
      <dgm:prSet/>
      <dgm:spPr/>
      <dgm:t>
        <a:bodyPr/>
        <a:lstStyle/>
        <a:p>
          <a:endParaRPr lang="en-GB" sz="2800" b="1">
            <a:latin typeface="Calibri" panose="020F0502020204030204" pitchFamily="34" charset="0"/>
            <a:ea typeface="Calibri" panose="020F0502020204030204" pitchFamily="34" charset="0"/>
            <a:cs typeface="Calibri" panose="020F0502020204030204" pitchFamily="34" charset="0"/>
          </a:endParaRPr>
        </a:p>
      </dgm:t>
    </dgm:pt>
    <dgm:pt modelId="{9FE58E1A-67BE-43CD-9A32-20B78D5872BC}" type="pres">
      <dgm:prSet presAssocID="{BCD80DA9-BD23-4DDF-82AB-F59D0BC6C86E}" presName="diagram" presStyleCnt="0">
        <dgm:presLayoutVars>
          <dgm:chMax val="1"/>
          <dgm:dir/>
          <dgm:animLvl val="ctr"/>
          <dgm:resizeHandles val="exact"/>
        </dgm:presLayoutVars>
      </dgm:prSet>
      <dgm:spPr/>
    </dgm:pt>
    <dgm:pt modelId="{639BDB8C-74F4-4D2F-8EAD-E931A46A97AC}" type="pres">
      <dgm:prSet presAssocID="{BCD80DA9-BD23-4DDF-82AB-F59D0BC6C86E}" presName="matrix" presStyleCnt="0"/>
      <dgm:spPr/>
    </dgm:pt>
    <dgm:pt modelId="{C6D5D2C1-13EF-4500-8306-4522E9AC48A7}" type="pres">
      <dgm:prSet presAssocID="{BCD80DA9-BD23-4DDF-82AB-F59D0BC6C86E}" presName="tile1" presStyleLbl="node1" presStyleIdx="0" presStyleCnt="4"/>
      <dgm:spPr/>
    </dgm:pt>
    <dgm:pt modelId="{62CD1B26-FC03-4367-913F-2BE3EE7F449E}" type="pres">
      <dgm:prSet presAssocID="{BCD80DA9-BD23-4DDF-82AB-F59D0BC6C86E}" presName="tile1text" presStyleLbl="node1" presStyleIdx="0" presStyleCnt="4">
        <dgm:presLayoutVars>
          <dgm:chMax val="0"/>
          <dgm:chPref val="0"/>
          <dgm:bulletEnabled val="1"/>
        </dgm:presLayoutVars>
      </dgm:prSet>
      <dgm:spPr/>
    </dgm:pt>
    <dgm:pt modelId="{709B8479-FE0D-4C3D-8286-E835037BF5E4}" type="pres">
      <dgm:prSet presAssocID="{BCD80DA9-BD23-4DDF-82AB-F59D0BC6C86E}" presName="tile2" presStyleLbl="node1" presStyleIdx="1" presStyleCnt="4"/>
      <dgm:spPr/>
    </dgm:pt>
    <dgm:pt modelId="{6651F973-2B52-458F-8553-CBCA800D1338}" type="pres">
      <dgm:prSet presAssocID="{BCD80DA9-BD23-4DDF-82AB-F59D0BC6C86E}" presName="tile2text" presStyleLbl="node1" presStyleIdx="1" presStyleCnt="4">
        <dgm:presLayoutVars>
          <dgm:chMax val="0"/>
          <dgm:chPref val="0"/>
          <dgm:bulletEnabled val="1"/>
        </dgm:presLayoutVars>
      </dgm:prSet>
      <dgm:spPr/>
    </dgm:pt>
    <dgm:pt modelId="{E6DB3358-9EB6-4AED-9246-7BD0D64DD49B}" type="pres">
      <dgm:prSet presAssocID="{BCD80DA9-BD23-4DDF-82AB-F59D0BC6C86E}" presName="tile3" presStyleLbl="node1" presStyleIdx="2" presStyleCnt="4"/>
      <dgm:spPr/>
    </dgm:pt>
    <dgm:pt modelId="{CE0AD7F9-86BB-441C-BCAE-BF52CE633DFD}" type="pres">
      <dgm:prSet presAssocID="{BCD80DA9-BD23-4DDF-82AB-F59D0BC6C86E}" presName="tile3text" presStyleLbl="node1" presStyleIdx="2" presStyleCnt="4">
        <dgm:presLayoutVars>
          <dgm:chMax val="0"/>
          <dgm:chPref val="0"/>
          <dgm:bulletEnabled val="1"/>
        </dgm:presLayoutVars>
      </dgm:prSet>
      <dgm:spPr/>
    </dgm:pt>
    <dgm:pt modelId="{2784A7A0-4C7C-4FC1-817A-46DC364F51E6}" type="pres">
      <dgm:prSet presAssocID="{BCD80DA9-BD23-4DDF-82AB-F59D0BC6C86E}" presName="tile4" presStyleLbl="node1" presStyleIdx="3" presStyleCnt="4"/>
      <dgm:spPr/>
    </dgm:pt>
    <dgm:pt modelId="{BB6B3944-231E-42D9-9ABA-D677FBB2C935}" type="pres">
      <dgm:prSet presAssocID="{BCD80DA9-BD23-4DDF-82AB-F59D0BC6C86E}" presName="tile4text" presStyleLbl="node1" presStyleIdx="3" presStyleCnt="4">
        <dgm:presLayoutVars>
          <dgm:chMax val="0"/>
          <dgm:chPref val="0"/>
          <dgm:bulletEnabled val="1"/>
        </dgm:presLayoutVars>
      </dgm:prSet>
      <dgm:spPr/>
    </dgm:pt>
    <dgm:pt modelId="{A36B2487-9528-428C-A028-91BD6783235F}" type="pres">
      <dgm:prSet presAssocID="{BCD80DA9-BD23-4DDF-82AB-F59D0BC6C86E}" presName="centerTile" presStyleLbl="fgShp" presStyleIdx="0" presStyleCnt="1">
        <dgm:presLayoutVars>
          <dgm:chMax val="0"/>
          <dgm:chPref val="0"/>
        </dgm:presLayoutVars>
      </dgm:prSet>
      <dgm:spPr/>
    </dgm:pt>
  </dgm:ptLst>
  <dgm:cxnLst>
    <dgm:cxn modelId="{592ADE09-251C-4C37-98E2-64EF3FE31F3F}" type="presOf" srcId="{EA501548-94E0-443C-A64C-ABB8719F0736}" destId="{E6DB3358-9EB6-4AED-9246-7BD0D64DD49B}" srcOrd="0" destOrd="0" presId="urn:microsoft.com/office/officeart/2005/8/layout/matrix1"/>
    <dgm:cxn modelId="{9A069317-069B-4216-9A9C-B28BFC1A0F7F}" type="presOf" srcId="{8DA92531-121A-44C4-8110-661123203A9E}" destId="{2784A7A0-4C7C-4FC1-817A-46DC364F51E6}" srcOrd="0" destOrd="0" presId="urn:microsoft.com/office/officeart/2005/8/layout/matrix1"/>
    <dgm:cxn modelId="{3EE2F62F-5E98-4036-A15C-AAD5DA3BF851}" type="presOf" srcId="{EA501548-94E0-443C-A64C-ABB8719F0736}" destId="{CE0AD7F9-86BB-441C-BCAE-BF52CE633DFD}" srcOrd="1" destOrd="0" presId="urn:microsoft.com/office/officeart/2005/8/layout/matrix1"/>
    <dgm:cxn modelId="{144E0634-C2DE-4D0D-B20A-EBD52355C76A}" type="presOf" srcId="{355C25FD-9C4A-4738-B94B-2CC723779678}" destId="{6651F973-2B52-458F-8553-CBCA800D1338}" srcOrd="1" destOrd="0" presId="urn:microsoft.com/office/officeart/2005/8/layout/matrix1"/>
    <dgm:cxn modelId="{F07DA135-663B-47E0-B63A-9FC23B1DB633}" type="presOf" srcId="{BCD80DA9-BD23-4DDF-82AB-F59D0BC6C86E}" destId="{9FE58E1A-67BE-43CD-9A32-20B78D5872BC}" srcOrd="0" destOrd="0" presId="urn:microsoft.com/office/officeart/2005/8/layout/matrix1"/>
    <dgm:cxn modelId="{CCBE2136-32A1-4762-8BB2-4A20A142E0AC}" srcId="{D6CDDE10-E42D-4BA0-866E-8C95B14E9914}" destId="{EA501548-94E0-443C-A64C-ABB8719F0736}" srcOrd="2" destOrd="0" parTransId="{0924D8DA-5BB9-4A3C-9F9C-65FFC5376ADF}" sibTransId="{19DCF464-5EC3-4ADC-856E-D85A27D7E9BD}"/>
    <dgm:cxn modelId="{30652861-2A5D-4C69-9417-F37248B3C67A}" srcId="{D6CDDE10-E42D-4BA0-866E-8C95B14E9914}" destId="{E15DEA21-8361-42AA-880B-FF7A12E78C4E}" srcOrd="0" destOrd="0" parTransId="{CAC1F5CC-0E16-429C-BF5F-A5E45520469B}" sibTransId="{E4A21076-F9F5-466B-956E-398CDC7C9EDC}"/>
    <dgm:cxn modelId="{11DD2674-E2FB-40F5-828A-6F50AE6693EA}" type="presOf" srcId="{8DA92531-121A-44C4-8110-661123203A9E}" destId="{BB6B3944-231E-42D9-9ABA-D677FBB2C935}" srcOrd="1" destOrd="0" presId="urn:microsoft.com/office/officeart/2005/8/layout/matrix1"/>
    <dgm:cxn modelId="{4093FE79-8A4A-4D8C-BF5B-010BCA8A9EEF}" srcId="{D6CDDE10-E42D-4BA0-866E-8C95B14E9914}" destId="{355C25FD-9C4A-4738-B94B-2CC723779678}" srcOrd="1" destOrd="0" parTransId="{265FD3E8-6F76-4125-8C72-AE6ACB189782}" sibTransId="{BD01C0E0-13F8-436C-A7B8-E553D81D40AE}"/>
    <dgm:cxn modelId="{C2D52C85-502B-4942-A421-E5CB39C996E0}" type="presOf" srcId="{E15DEA21-8361-42AA-880B-FF7A12E78C4E}" destId="{62CD1B26-FC03-4367-913F-2BE3EE7F449E}" srcOrd="1" destOrd="0" presId="urn:microsoft.com/office/officeart/2005/8/layout/matrix1"/>
    <dgm:cxn modelId="{C09C9B90-27EE-4595-B2A6-93A8F2407D05}" srcId="{BCD80DA9-BD23-4DDF-82AB-F59D0BC6C86E}" destId="{D6CDDE10-E42D-4BA0-866E-8C95B14E9914}" srcOrd="0" destOrd="0" parTransId="{ABAD31DE-2A2D-49BB-A69C-0DB4293B45C2}" sibTransId="{96E62ACB-E3AB-4C1A-BD50-C768AF673849}"/>
    <dgm:cxn modelId="{2031D895-32F5-49C6-B614-6943BF7D7F37}" type="presOf" srcId="{D6CDDE10-E42D-4BA0-866E-8C95B14E9914}" destId="{A36B2487-9528-428C-A028-91BD6783235F}" srcOrd="0" destOrd="0" presId="urn:microsoft.com/office/officeart/2005/8/layout/matrix1"/>
    <dgm:cxn modelId="{98D77FA5-6F6F-4412-9C32-5C0CC1E11A92}" srcId="{D6CDDE10-E42D-4BA0-866E-8C95B14E9914}" destId="{8DA92531-121A-44C4-8110-661123203A9E}" srcOrd="3" destOrd="0" parTransId="{B83214BB-3466-4AC1-B0C7-99DD8B0986CE}" sibTransId="{872F2A7F-039F-4BE5-AE66-882D95916500}"/>
    <dgm:cxn modelId="{4A3D7EEA-33B1-4774-9E9F-433B3B086A70}" type="presOf" srcId="{E15DEA21-8361-42AA-880B-FF7A12E78C4E}" destId="{C6D5D2C1-13EF-4500-8306-4522E9AC48A7}" srcOrd="0" destOrd="0" presId="urn:microsoft.com/office/officeart/2005/8/layout/matrix1"/>
    <dgm:cxn modelId="{7AA6D0FF-2354-4451-9EE4-3238F3334178}" type="presOf" srcId="{355C25FD-9C4A-4738-B94B-2CC723779678}" destId="{709B8479-FE0D-4C3D-8286-E835037BF5E4}" srcOrd="0" destOrd="0" presId="urn:microsoft.com/office/officeart/2005/8/layout/matrix1"/>
    <dgm:cxn modelId="{7570C9DE-6DA5-4826-A8FE-EDFE1B70CBFE}" type="presParOf" srcId="{9FE58E1A-67BE-43CD-9A32-20B78D5872BC}" destId="{639BDB8C-74F4-4D2F-8EAD-E931A46A97AC}" srcOrd="0" destOrd="0" presId="urn:microsoft.com/office/officeart/2005/8/layout/matrix1"/>
    <dgm:cxn modelId="{4B573410-F17E-4594-9796-1DAD584933F2}" type="presParOf" srcId="{639BDB8C-74F4-4D2F-8EAD-E931A46A97AC}" destId="{C6D5D2C1-13EF-4500-8306-4522E9AC48A7}" srcOrd="0" destOrd="0" presId="urn:microsoft.com/office/officeart/2005/8/layout/matrix1"/>
    <dgm:cxn modelId="{75559525-2F7B-4A28-9F0F-AC31888D9B46}" type="presParOf" srcId="{639BDB8C-74F4-4D2F-8EAD-E931A46A97AC}" destId="{62CD1B26-FC03-4367-913F-2BE3EE7F449E}" srcOrd="1" destOrd="0" presId="urn:microsoft.com/office/officeart/2005/8/layout/matrix1"/>
    <dgm:cxn modelId="{33AC3AEA-75EC-4FB2-B7F1-2B64E37ABC00}" type="presParOf" srcId="{639BDB8C-74F4-4D2F-8EAD-E931A46A97AC}" destId="{709B8479-FE0D-4C3D-8286-E835037BF5E4}" srcOrd="2" destOrd="0" presId="urn:microsoft.com/office/officeart/2005/8/layout/matrix1"/>
    <dgm:cxn modelId="{3E464BDC-9E1E-4C6B-9102-B0AA12C217E9}" type="presParOf" srcId="{639BDB8C-74F4-4D2F-8EAD-E931A46A97AC}" destId="{6651F973-2B52-458F-8553-CBCA800D1338}" srcOrd="3" destOrd="0" presId="urn:microsoft.com/office/officeart/2005/8/layout/matrix1"/>
    <dgm:cxn modelId="{8205229F-1592-4529-9EEB-49B59406851C}" type="presParOf" srcId="{639BDB8C-74F4-4D2F-8EAD-E931A46A97AC}" destId="{E6DB3358-9EB6-4AED-9246-7BD0D64DD49B}" srcOrd="4" destOrd="0" presId="urn:microsoft.com/office/officeart/2005/8/layout/matrix1"/>
    <dgm:cxn modelId="{A4B5C231-53B2-41EA-AB2A-D9B9B387ED2E}" type="presParOf" srcId="{639BDB8C-74F4-4D2F-8EAD-E931A46A97AC}" destId="{CE0AD7F9-86BB-441C-BCAE-BF52CE633DFD}" srcOrd="5" destOrd="0" presId="urn:microsoft.com/office/officeart/2005/8/layout/matrix1"/>
    <dgm:cxn modelId="{795865D2-C817-49E9-B861-C89AB3A02AA8}" type="presParOf" srcId="{639BDB8C-74F4-4D2F-8EAD-E931A46A97AC}" destId="{2784A7A0-4C7C-4FC1-817A-46DC364F51E6}" srcOrd="6" destOrd="0" presId="urn:microsoft.com/office/officeart/2005/8/layout/matrix1"/>
    <dgm:cxn modelId="{A992CDF1-6B46-4090-A724-47B6C23CFDDE}" type="presParOf" srcId="{639BDB8C-74F4-4D2F-8EAD-E931A46A97AC}" destId="{BB6B3944-231E-42D9-9ABA-D677FBB2C935}" srcOrd="7" destOrd="0" presId="urn:microsoft.com/office/officeart/2005/8/layout/matrix1"/>
    <dgm:cxn modelId="{DBD2472A-049F-481D-A3A1-60442A8C8EC4}" type="presParOf" srcId="{9FE58E1A-67BE-43CD-9A32-20B78D5872BC}" destId="{A36B2487-9528-428C-A028-91BD6783235F}"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B697FA-7FFD-4508-8EA9-6CE910061A0C}"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en-GB"/>
        </a:p>
      </dgm:t>
    </dgm:pt>
    <dgm:pt modelId="{4FB67D93-79D1-4E41-974D-F7FB8A23D834}">
      <dgm:prSet phldrT="[Text]" custT="1"/>
      <dgm:spPr/>
      <dgm:t>
        <a:bodyPr/>
        <a:lstStyle/>
        <a:p>
          <a:r>
            <a:rPr lang="en-GB" sz="1400" b="1" dirty="0">
              <a:latin typeface="Calibri" panose="020F0502020204030204" pitchFamily="34" charset="0"/>
              <a:ea typeface="Calibri" panose="020F0502020204030204" pitchFamily="34" charset="0"/>
              <a:cs typeface="Calibri" panose="020F0502020204030204" pitchFamily="34" charset="0"/>
            </a:rPr>
            <a:t>* Six factors in different proportions determine a country’s Overall Happiness Score </a:t>
          </a:r>
        </a:p>
        <a:p>
          <a:r>
            <a:rPr lang="en-GB" sz="1400" b="1" dirty="0">
              <a:latin typeface="Calibri" panose="020F0502020204030204" pitchFamily="34" charset="0"/>
              <a:ea typeface="Calibri" panose="020F0502020204030204" pitchFamily="34" charset="0"/>
              <a:cs typeface="Calibri" panose="020F0502020204030204" pitchFamily="34" charset="0"/>
            </a:rPr>
            <a:t>* Economy and Health are factors that contribute the most toward the Happiness Score</a:t>
          </a:r>
        </a:p>
        <a:p>
          <a:r>
            <a:rPr lang="en-GB" sz="1400" b="1" dirty="0">
              <a:latin typeface="Calibri" panose="020F0502020204030204" pitchFamily="34" charset="0"/>
              <a:ea typeface="Calibri" panose="020F0502020204030204" pitchFamily="34" charset="0"/>
              <a:cs typeface="Calibri" panose="020F0502020204030204" pitchFamily="34" charset="0"/>
            </a:rPr>
            <a:t>* Generosity and Trust in Government are the factors that contribute the least toward the Happiness Score</a:t>
          </a:r>
        </a:p>
      </dgm:t>
    </dgm:pt>
    <dgm:pt modelId="{875ED473-2F67-4C75-92EF-3034E58C941F}" type="parTrans" cxnId="{DE8D7AE7-BC15-4725-A9CA-175F20BF4AD2}">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1F8CE4A1-7440-4FF1-A9BB-1633547FEA89}" type="sibTrans" cxnId="{DE8D7AE7-BC15-4725-A9CA-175F20BF4AD2}">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F2CAF2F5-367D-4A20-BB46-FE60A7A3F943}">
      <dgm:prSet phldrT="[Text]" custT="1"/>
      <dgm:spPr/>
      <dgm:t>
        <a:bodyPr/>
        <a:lstStyle/>
        <a:p>
          <a:r>
            <a:rPr lang="en-GB" sz="1400" b="1" kern="1200">
              <a:latin typeface="Calibri" panose="020F0502020204030204" pitchFamily="34" charset="0"/>
              <a:ea typeface="Calibri" panose="020F0502020204030204" pitchFamily="34" charset="0"/>
              <a:cs typeface="Calibri" panose="020F0502020204030204" pitchFamily="34" charset="0"/>
            </a:rPr>
            <a:t>* The Happiest Regions are Australia &amp; New Zealand, North America, and Western Europe </a:t>
          </a:r>
        </a:p>
        <a:p>
          <a:r>
            <a:rPr lang="en-GB" sz="1400" b="1" kern="1200">
              <a:latin typeface="Calibri" panose="020F0502020204030204" pitchFamily="34" charset="0"/>
              <a:ea typeface="Calibri" panose="020F0502020204030204" pitchFamily="34" charset="0"/>
              <a:cs typeface="Calibri" panose="020F0502020204030204" pitchFamily="34" charset="0"/>
            </a:rPr>
            <a:t>* The Unhappiest Regions are Southern Asia and Sub-Saharan Africa</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gm:t>
    </dgm:pt>
    <dgm:pt modelId="{68A99F19-0EAB-42DE-B6B2-9D5EE1428427}" type="parTrans" cxnId="{D41964F9-E2D7-4BF8-9AAB-4091DDD4CCF3}">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8CF51399-AAEC-4C1B-9B35-FDA721773FCD}" type="sibTrans" cxnId="{D41964F9-E2D7-4BF8-9AAB-4091DDD4CCF3}">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46638E53-60F3-4606-A628-6F7ADC36250E}">
      <dgm:prSet phldrT="[Text]" custT="1"/>
      <dgm:spPr/>
      <dgm:t>
        <a:bodyPr/>
        <a:lstStyle/>
        <a:p>
          <a:r>
            <a:rPr lang="en-GB" sz="1400" b="1" kern="1200" dirty="0">
              <a:latin typeface="Calibri" panose="020F0502020204030204" pitchFamily="34" charset="0"/>
              <a:ea typeface="Calibri" panose="020F0502020204030204" pitchFamily="34" charset="0"/>
              <a:cs typeface="Calibri" panose="020F0502020204030204" pitchFamily="34" charset="0"/>
            </a:rPr>
            <a:t>* The 5 Happiest Countries are Finland, Denmark, Switzerland, Iceland, and Norway (all belong to Western Europe Region)</a:t>
          </a:r>
        </a:p>
        <a:p>
          <a:r>
            <a:rPr lang="en-GB" sz="1400" b="1" kern="1200" dirty="0">
              <a:latin typeface="Calibri" panose="020F0502020204030204" pitchFamily="34" charset="0"/>
              <a:ea typeface="Calibri" panose="020F0502020204030204" pitchFamily="34" charset="0"/>
              <a:cs typeface="Calibri" panose="020F0502020204030204" pitchFamily="34" charset="0"/>
            </a:rPr>
            <a:t>* The 5 Unhappiest Countries are the Central African Republic, Burundi, Syria, Afghanistan, and South Sudan (4 are from Africa  </a:t>
          </a:r>
        </a:p>
        <a:p>
          <a:r>
            <a:rPr lang="en-GB" sz="1400" b="1" kern="1200" dirty="0">
              <a:latin typeface="Calibri" panose="020F0502020204030204" pitchFamily="34" charset="0"/>
              <a:ea typeface="Calibri" panose="020F0502020204030204" pitchFamily="34" charset="0"/>
              <a:cs typeface="Calibri" panose="020F0502020204030204" pitchFamily="34" charset="0"/>
            </a:rPr>
            <a:t>  and 1 from Southern Asia)</a:t>
          </a:r>
        </a:p>
      </dgm:t>
    </dgm:pt>
    <dgm:pt modelId="{D93B8125-01AD-4D8B-88B8-B89EED6FDD16}" type="parTrans" cxnId="{4EC510B8-81A3-4F8D-8CB9-83E6AE9886BC}">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D9B9BEDB-ACB3-42EF-A54E-70374A58E9A6}" type="sibTrans" cxnId="{4EC510B8-81A3-4F8D-8CB9-83E6AE9886BC}">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D79A2513-6A4E-4C54-AA84-4B489E07B20E}">
      <dgm:prSet phldrT="[Text]" custT="1"/>
      <dgm:spPr/>
      <dgm:t>
        <a:bodyPr/>
        <a:lstStyle/>
        <a:p>
          <a:r>
            <a:rPr lang="en-GB" sz="1400" b="1" kern="1200">
              <a:latin typeface="Calibri" panose="020F0502020204030204" pitchFamily="34" charset="0"/>
              <a:ea typeface="Calibri" panose="020F0502020204030204" pitchFamily="34" charset="0"/>
              <a:cs typeface="Calibri" panose="020F0502020204030204" pitchFamily="34" charset="0"/>
            </a:rPr>
            <a:t>* Despite Australia &amp; New Zealand and North America being the Happiest Regions, the Happiness Score for these two  </a:t>
          </a:r>
        </a:p>
        <a:p>
          <a:r>
            <a:rPr lang="en-GB" sz="1400" b="1" kern="1200">
              <a:latin typeface="Calibri" panose="020F0502020204030204" pitchFamily="34" charset="0"/>
              <a:ea typeface="Calibri" panose="020F0502020204030204" pitchFamily="34" charset="0"/>
              <a:cs typeface="Calibri" panose="020F0502020204030204" pitchFamily="34" charset="0"/>
            </a:rPr>
            <a:t>  regions </a:t>
          </a:r>
          <a:r>
            <a:rPr lang="en-GB" sz="1400" b="1">
              <a:latin typeface="Calibri" panose="020F0502020204030204" pitchFamily="34" charset="0"/>
              <a:ea typeface="Calibri" panose="020F0502020204030204" pitchFamily="34" charset="0"/>
              <a:cs typeface="Calibri" panose="020F0502020204030204" pitchFamily="34" charset="0"/>
            </a:rPr>
            <a:t>has been decreasing over the last few years</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gm:t>
    </dgm:pt>
    <dgm:pt modelId="{556F8E59-0C0F-40B2-9E3A-7F7D26FBAAF5}" type="parTrans" cxnId="{80AAAE7B-48D7-4C36-A9C8-57856CB156FD}">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9D4F3432-FCE4-446B-AC47-4E9CA24162DA}" type="sibTrans" cxnId="{80AAAE7B-48D7-4C36-A9C8-57856CB156FD}">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28979A48-E6F9-4902-BDE4-E0779FC6D6CB}">
      <dgm:prSet phldrT="[Text]" custT="1"/>
      <dgm:spPr/>
      <dgm:t>
        <a:bodyPr/>
        <a:lstStyle/>
        <a:p>
          <a:r>
            <a:rPr lang="en-GB" sz="1400" b="1">
              <a:latin typeface="Calibri" panose="020F0502020204030204" pitchFamily="34" charset="0"/>
              <a:ea typeface="Calibri" panose="020F0502020204030204" pitchFamily="34" charset="0"/>
              <a:cs typeface="Calibri" panose="020F0502020204030204" pitchFamily="34" charset="0"/>
            </a:rPr>
            <a:t>* Whereas Sub-Saharan Africa is the Unhappiest Region, the Happiness Score has been increasing over the last few  </a:t>
          </a:r>
        </a:p>
        <a:p>
          <a:r>
            <a:rPr lang="en-GB" sz="1400" b="1">
              <a:latin typeface="Calibri" panose="020F0502020204030204" pitchFamily="34" charset="0"/>
              <a:ea typeface="Calibri" panose="020F0502020204030204" pitchFamily="34" charset="0"/>
              <a:cs typeface="Calibri" panose="020F0502020204030204" pitchFamily="34" charset="0"/>
            </a:rPr>
            <a:t>  years</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gm:t>
    </dgm:pt>
    <dgm:pt modelId="{FB5B366A-58ED-49D9-80D7-E08AB36FF523}" type="parTrans" cxnId="{2B40986A-A3AF-4071-97A3-41A6D70DCDD2}">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50B4EF30-A37A-4AF1-975A-8D3AF8B53C3B}" type="sibTrans" cxnId="{2B40986A-A3AF-4071-97A3-41A6D70DCDD2}">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2D826ED9-36CD-4890-8822-536AFBCB4B63}" type="pres">
      <dgm:prSet presAssocID="{2DB697FA-7FFD-4508-8EA9-6CE910061A0C}" presName="Name0" presStyleCnt="0">
        <dgm:presLayoutVars>
          <dgm:chMax val="7"/>
          <dgm:chPref val="7"/>
          <dgm:dir/>
        </dgm:presLayoutVars>
      </dgm:prSet>
      <dgm:spPr/>
    </dgm:pt>
    <dgm:pt modelId="{AE42A327-C4BB-4D36-A911-87B020753942}" type="pres">
      <dgm:prSet presAssocID="{2DB697FA-7FFD-4508-8EA9-6CE910061A0C}" presName="Name1" presStyleCnt="0"/>
      <dgm:spPr/>
    </dgm:pt>
    <dgm:pt modelId="{2CB640C9-FB5C-4597-AFB4-C34B1E75DEF8}" type="pres">
      <dgm:prSet presAssocID="{2DB697FA-7FFD-4508-8EA9-6CE910061A0C}" presName="cycle" presStyleCnt="0"/>
      <dgm:spPr/>
    </dgm:pt>
    <dgm:pt modelId="{35DC69F5-57D3-4089-AB23-74AC500C3D5C}" type="pres">
      <dgm:prSet presAssocID="{2DB697FA-7FFD-4508-8EA9-6CE910061A0C}" presName="srcNode" presStyleLbl="node1" presStyleIdx="0" presStyleCnt="5"/>
      <dgm:spPr/>
    </dgm:pt>
    <dgm:pt modelId="{66778503-641A-46C2-B4B2-CA569EF5F7D1}" type="pres">
      <dgm:prSet presAssocID="{2DB697FA-7FFD-4508-8EA9-6CE910061A0C}" presName="conn" presStyleLbl="parChTrans1D2" presStyleIdx="0" presStyleCnt="1"/>
      <dgm:spPr/>
    </dgm:pt>
    <dgm:pt modelId="{B0B8FA19-AF66-41DA-BEEA-C8D958BA7562}" type="pres">
      <dgm:prSet presAssocID="{2DB697FA-7FFD-4508-8EA9-6CE910061A0C}" presName="extraNode" presStyleLbl="node1" presStyleIdx="0" presStyleCnt="5"/>
      <dgm:spPr/>
    </dgm:pt>
    <dgm:pt modelId="{CEEACFF3-E4FC-4A86-9516-994FAC4B595C}" type="pres">
      <dgm:prSet presAssocID="{2DB697FA-7FFD-4508-8EA9-6CE910061A0C}" presName="dstNode" presStyleLbl="node1" presStyleIdx="0" presStyleCnt="5"/>
      <dgm:spPr/>
    </dgm:pt>
    <dgm:pt modelId="{CD8FCF20-8056-497A-98CB-004716752E55}" type="pres">
      <dgm:prSet presAssocID="{4FB67D93-79D1-4E41-974D-F7FB8A23D834}" presName="text_1" presStyleLbl="node1" presStyleIdx="0" presStyleCnt="5" custScaleY="138126" custLinFactNeighborX="218" custLinFactNeighborY="8255">
        <dgm:presLayoutVars>
          <dgm:bulletEnabled val="1"/>
        </dgm:presLayoutVars>
      </dgm:prSet>
      <dgm:spPr/>
    </dgm:pt>
    <dgm:pt modelId="{F2AB6100-FBF7-4DC5-A9FC-655FB1E5AD53}" type="pres">
      <dgm:prSet presAssocID="{4FB67D93-79D1-4E41-974D-F7FB8A23D834}" presName="accent_1" presStyleCnt="0"/>
      <dgm:spPr/>
    </dgm:pt>
    <dgm:pt modelId="{95E381AA-8849-4FC2-9523-0465CCC9FCCE}" type="pres">
      <dgm:prSet presAssocID="{4FB67D93-79D1-4E41-974D-F7FB8A23D834}" presName="accentRepeatNode" presStyleLbl="solidFgAcc1" presStyleIdx="0" presStyleCnt="5" custLinFactNeighborY="5240"/>
      <dgm:spPr/>
    </dgm:pt>
    <dgm:pt modelId="{E1330F6E-F692-4DE4-BC20-2658FDF933F6}" type="pres">
      <dgm:prSet presAssocID="{F2CAF2F5-367D-4A20-BB46-FE60A7A3F943}" presName="text_2" presStyleLbl="node1" presStyleIdx="1" presStyleCnt="5" custScaleX="99285" custScaleY="120248" custLinFactNeighborX="239" custLinFactNeighborY="11205">
        <dgm:presLayoutVars>
          <dgm:bulletEnabled val="1"/>
        </dgm:presLayoutVars>
      </dgm:prSet>
      <dgm:spPr/>
    </dgm:pt>
    <dgm:pt modelId="{C8750D80-EBFA-4ED7-9064-7A098ED8B8DF}" type="pres">
      <dgm:prSet presAssocID="{F2CAF2F5-367D-4A20-BB46-FE60A7A3F943}" presName="accent_2" presStyleCnt="0"/>
      <dgm:spPr/>
    </dgm:pt>
    <dgm:pt modelId="{6B5E7252-A5AC-40DF-BA7B-BD6A04DC8FA4}" type="pres">
      <dgm:prSet presAssocID="{F2CAF2F5-367D-4A20-BB46-FE60A7A3F943}" presName="accentRepeatNode" presStyleLbl="solidFgAcc1" presStyleIdx="1" presStyleCnt="5" custScaleX="94466" custScaleY="91742" custLinFactNeighborY="8801"/>
      <dgm:spPr/>
    </dgm:pt>
    <dgm:pt modelId="{A55CAAE3-CDFB-4B98-916D-B275399CB03C}" type="pres">
      <dgm:prSet presAssocID="{D79A2513-6A4E-4C54-AA84-4B489E07B20E}" presName="text_3" presStyleLbl="node1" presStyleIdx="2" presStyleCnt="5">
        <dgm:presLayoutVars>
          <dgm:bulletEnabled val="1"/>
        </dgm:presLayoutVars>
      </dgm:prSet>
      <dgm:spPr/>
    </dgm:pt>
    <dgm:pt modelId="{840A55BC-4438-4EF7-B1BC-36E37EFB01DB}" type="pres">
      <dgm:prSet presAssocID="{D79A2513-6A4E-4C54-AA84-4B489E07B20E}" presName="accent_3" presStyleCnt="0"/>
      <dgm:spPr/>
    </dgm:pt>
    <dgm:pt modelId="{2E43A52B-1E5D-4FC2-B15D-1AB343926F0C}" type="pres">
      <dgm:prSet presAssocID="{D79A2513-6A4E-4C54-AA84-4B489E07B20E}" presName="accentRepeatNode" presStyleLbl="solidFgAcc1" presStyleIdx="2" presStyleCnt="5"/>
      <dgm:spPr/>
    </dgm:pt>
    <dgm:pt modelId="{516E344B-1F2C-4CF5-A935-71F28BC13C5F}" type="pres">
      <dgm:prSet presAssocID="{28979A48-E6F9-4902-BDE4-E0779FC6D6CB}" presName="text_4" presStyleLbl="node1" presStyleIdx="3" presStyleCnt="5">
        <dgm:presLayoutVars>
          <dgm:bulletEnabled val="1"/>
        </dgm:presLayoutVars>
      </dgm:prSet>
      <dgm:spPr/>
    </dgm:pt>
    <dgm:pt modelId="{A6418F7E-DFC1-4957-8505-F0BE7941CD86}" type="pres">
      <dgm:prSet presAssocID="{28979A48-E6F9-4902-BDE4-E0779FC6D6CB}" presName="accent_4" presStyleCnt="0"/>
      <dgm:spPr/>
    </dgm:pt>
    <dgm:pt modelId="{A9DCF47F-9AAA-4602-B026-EEB68004F10B}" type="pres">
      <dgm:prSet presAssocID="{28979A48-E6F9-4902-BDE4-E0779FC6D6CB}" presName="accentRepeatNode" presStyleLbl="solidFgAcc1" presStyleIdx="3" presStyleCnt="5"/>
      <dgm:spPr/>
    </dgm:pt>
    <dgm:pt modelId="{1767DEE6-9136-4A74-A68C-08D67C112B5D}" type="pres">
      <dgm:prSet presAssocID="{46638E53-60F3-4606-A628-6F7ADC36250E}" presName="text_5" presStyleLbl="node1" presStyleIdx="4" presStyleCnt="5" custScaleY="162473" custLinFactNeighborY="9173">
        <dgm:presLayoutVars>
          <dgm:bulletEnabled val="1"/>
        </dgm:presLayoutVars>
      </dgm:prSet>
      <dgm:spPr/>
    </dgm:pt>
    <dgm:pt modelId="{C2AE2355-E072-40AD-BB6A-89ECC18D9FC3}" type="pres">
      <dgm:prSet presAssocID="{46638E53-60F3-4606-A628-6F7ADC36250E}" presName="accent_5" presStyleCnt="0"/>
      <dgm:spPr/>
    </dgm:pt>
    <dgm:pt modelId="{7AD2C937-DE1C-4EAA-B9C7-3F6F390E48E7}" type="pres">
      <dgm:prSet presAssocID="{46638E53-60F3-4606-A628-6F7ADC36250E}" presName="accentRepeatNode" presStyleLbl="solidFgAcc1" presStyleIdx="4" presStyleCnt="5" custLinFactNeighborY="8066"/>
      <dgm:spPr/>
    </dgm:pt>
  </dgm:ptLst>
  <dgm:cxnLst>
    <dgm:cxn modelId="{9ECDC230-68F4-4C88-AA7B-1990D882F721}" type="presOf" srcId="{2DB697FA-7FFD-4508-8EA9-6CE910061A0C}" destId="{2D826ED9-36CD-4890-8822-536AFBCB4B63}" srcOrd="0" destOrd="0" presId="urn:microsoft.com/office/officeart/2008/layout/VerticalCurvedList"/>
    <dgm:cxn modelId="{B3A44F48-9558-49BB-9F40-6D1622057120}" type="presOf" srcId="{46638E53-60F3-4606-A628-6F7ADC36250E}" destId="{1767DEE6-9136-4A74-A68C-08D67C112B5D}" srcOrd="0" destOrd="0" presId="urn:microsoft.com/office/officeart/2008/layout/VerticalCurvedList"/>
    <dgm:cxn modelId="{2B40986A-A3AF-4071-97A3-41A6D70DCDD2}" srcId="{2DB697FA-7FFD-4508-8EA9-6CE910061A0C}" destId="{28979A48-E6F9-4902-BDE4-E0779FC6D6CB}" srcOrd="3" destOrd="0" parTransId="{FB5B366A-58ED-49D9-80D7-E08AB36FF523}" sibTransId="{50B4EF30-A37A-4AF1-975A-8D3AF8B53C3B}"/>
    <dgm:cxn modelId="{7566D94D-C1B2-453A-A991-23F122C7B2F3}" type="presOf" srcId="{D79A2513-6A4E-4C54-AA84-4B489E07B20E}" destId="{A55CAAE3-CDFB-4B98-916D-B275399CB03C}" srcOrd="0" destOrd="0" presId="urn:microsoft.com/office/officeart/2008/layout/VerticalCurvedList"/>
    <dgm:cxn modelId="{80AAAE7B-48D7-4C36-A9C8-57856CB156FD}" srcId="{2DB697FA-7FFD-4508-8EA9-6CE910061A0C}" destId="{D79A2513-6A4E-4C54-AA84-4B489E07B20E}" srcOrd="2" destOrd="0" parTransId="{556F8E59-0C0F-40B2-9E3A-7F7D26FBAAF5}" sibTransId="{9D4F3432-FCE4-446B-AC47-4E9CA24162DA}"/>
    <dgm:cxn modelId="{F8BAFBA8-54F6-41B2-90E7-9378A4C546B8}" type="presOf" srcId="{F2CAF2F5-367D-4A20-BB46-FE60A7A3F943}" destId="{E1330F6E-F692-4DE4-BC20-2658FDF933F6}" srcOrd="0" destOrd="0" presId="urn:microsoft.com/office/officeart/2008/layout/VerticalCurvedList"/>
    <dgm:cxn modelId="{4EC510B8-81A3-4F8D-8CB9-83E6AE9886BC}" srcId="{2DB697FA-7FFD-4508-8EA9-6CE910061A0C}" destId="{46638E53-60F3-4606-A628-6F7ADC36250E}" srcOrd="4" destOrd="0" parTransId="{D93B8125-01AD-4D8B-88B8-B89EED6FDD16}" sibTransId="{D9B9BEDB-ACB3-42EF-A54E-70374A58E9A6}"/>
    <dgm:cxn modelId="{102EA6C6-8BC6-4B36-B145-5DBC679F1BA4}" type="presOf" srcId="{4FB67D93-79D1-4E41-974D-F7FB8A23D834}" destId="{CD8FCF20-8056-497A-98CB-004716752E55}" srcOrd="0" destOrd="0" presId="urn:microsoft.com/office/officeart/2008/layout/VerticalCurvedList"/>
    <dgm:cxn modelId="{975099E2-2B92-4473-A215-B9B6014C2759}" type="presOf" srcId="{1F8CE4A1-7440-4FF1-A9BB-1633547FEA89}" destId="{66778503-641A-46C2-B4B2-CA569EF5F7D1}" srcOrd="0" destOrd="0" presId="urn:microsoft.com/office/officeart/2008/layout/VerticalCurvedList"/>
    <dgm:cxn modelId="{DE8D7AE7-BC15-4725-A9CA-175F20BF4AD2}" srcId="{2DB697FA-7FFD-4508-8EA9-6CE910061A0C}" destId="{4FB67D93-79D1-4E41-974D-F7FB8A23D834}" srcOrd="0" destOrd="0" parTransId="{875ED473-2F67-4C75-92EF-3034E58C941F}" sibTransId="{1F8CE4A1-7440-4FF1-A9BB-1633547FEA89}"/>
    <dgm:cxn modelId="{D41964F9-E2D7-4BF8-9AAB-4091DDD4CCF3}" srcId="{2DB697FA-7FFD-4508-8EA9-6CE910061A0C}" destId="{F2CAF2F5-367D-4A20-BB46-FE60A7A3F943}" srcOrd="1" destOrd="0" parTransId="{68A99F19-0EAB-42DE-B6B2-9D5EE1428427}" sibTransId="{8CF51399-AAEC-4C1B-9B35-FDA721773FCD}"/>
    <dgm:cxn modelId="{FEE705FF-D773-4B6B-A91D-BD14069B739C}" type="presOf" srcId="{28979A48-E6F9-4902-BDE4-E0779FC6D6CB}" destId="{516E344B-1F2C-4CF5-A935-71F28BC13C5F}" srcOrd="0" destOrd="0" presId="urn:microsoft.com/office/officeart/2008/layout/VerticalCurvedList"/>
    <dgm:cxn modelId="{1D802384-3DDA-4B06-8B91-624C3BD3D58A}" type="presParOf" srcId="{2D826ED9-36CD-4890-8822-536AFBCB4B63}" destId="{AE42A327-C4BB-4D36-A911-87B020753942}" srcOrd="0" destOrd="0" presId="urn:microsoft.com/office/officeart/2008/layout/VerticalCurvedList"/>
    <dgm:cxn modelId="{0855299C-42A1-4A9B-BF08-D4068034516F}" type="presParOf" srcId="{AE42A327-C4BB-4D36-A911-87B020753942}" destId="{2CB640C9-FB5C-4597-AFB4-C34B1E75DEF8}" srcOrd="0" destOrd="0" presId="urn:microsoft.com/office/officeart/2008/layout/VerticalCurvedList"/>
    <dgm:cxn modelId="{9FB5C4B1-8266-487F-9B1E-7F8516D9AE65}" type="presParOf" srcId="{2CB640C9-FB5C-4597-AFB4-C34B1E75DEF8}" destId="{35DC69F5-57D3-4089-AB23-74AC500C3D5C}" srcOrd="0" destOrd="0" presId="urn:microsoft.com/office/officeart/2008/layout/VerticalCurvedList"/>
    <dgm:cxn modelId="{145D1A2D-A7B7-4277-991A-4AADF41ECF2B}" type="presParOf" srcId="{2CB640C9-FB5C-4597-AFB4-C34B1E75DEF8}" destId="{66778503-641A-46C2-B4B2-CA569EF5F7D1}" srcOrd="1" destOrd="0" presId="urn:microsoft.com/office/officeart/2008/layout/VerticalCurvedList"/>
    <dgm:cxn modelId="{490637A8-9166-4E63-8679-607D7641A7F3}" type="presParOf" srcId="{2CB640C9-FB5C-4597-AFB4-C34B1E75DEF8}" destId="{B0B8FA19-AF66-41DA-BEEA-C8D958BA7562}" srcOrd="2" destOrd="0" presId="urn:microsoft.com/office/officeart/2008/layout/VerticalCurvedList"/>
    <dgm:cxn modelId="{414C77AB-D989-4252-85E0-AE2E8438BC59}" type="presParOf" srcId="{2CB640C9-FB5C-4597-AFB4-C34B1E75DEF8}" destId="{CEEACFF3-E4FC-4A86-9516-994FAC4B595C}" srcOrd="3" destOrd="0" presId="urn:microsoft.com/office/officeart/2008/layout/VerticalCurvedList"/>
    <dgm:cxn modelId="{6C0B0393-8362-4137-BD3C-0FDBE18236E0}" type="presParOf" srcId="{AE42A327-C4BB-4D36-A911-87B020753942}" destId="{CD8FCF20-8056-497A-98CB-004716752E55}" srcOrd="1" destOrd="0" presId="urn:microsoft.com/office/officeart/2008/layout/VerticalCurvedList"/>
    <dgm:cxn modelId="{F37281CB-2878-486D-8E7D-E41E54B3FF46}" type="presParOf" srcId="{AE42A327-C4BB-4D36-A911-87B020753942}" destId="{F2AB6100-FBF7-4DC5-A9FC-655FB1E5AD53}" srcOrd="2" destOrd="0" presId="urn:microsoft.com/office/officeart/2008/layout/VerticalCurvedList"/>
    <dgm:cxn modelId="{02DF63A9-647F-4C93-8595-93AFF625BA26}" type="presParOf" srcId="{F2AB6100-FBF7-4DC5-A9FC-655FB1E5AD53}" destId="{95E381AA-8849-4FC2-9523-0465CCC9FCCE}" srcOrd="0" destOrd="0" presId="urn:microsoft.com/office/officeart/2008/layout/VerticalCurvedList"/>
    <dgm:cxn modelId="{B7C44A79-831B-4BD7-8B76-1DA1710F40AD}" type="presParOf" srcId="{AE42A327-C4BB-4D36-A911-87B020753942}" destId="{E1330F6E-F692-4DE4-BC20-2658FDF933F6}" srcOrd="3" destOrd="0" presId="urn:microsoft.com/office/officeart/2008/layout/VerticalCurvedList"/>
    <dgm:cxn modelId="{C5A5A01F-500B-4935-A240-C7C4C9F75A5A}" type="presParOf" srcId="{AE42A327-C4BB-4D36-A911-87B020753942}" destId="{C8750D80-EBFA-4ED7-9064-7A098ED8B8DF}" srcOrd="4" destOrd="0" presId="urn:microsoft.com/office/officeart/2008/layout/VerticalCurvedList"/>
    <dgm:cxn modelId="{B60F71E6-C433-4B80-A1A4-4563915036F7}" type="presParOf" srcId="{C8750D80-EBFA-4ED7-9064-7A098ED8B8DF}" destId="{6B5E7252-A5AC-40DF-BA7B-BD6A04DC8FA4}" srcOrd="0" destOrd="0" presId="urn:microsoft.com/office/officeart/2008/layout/VerticalCurvedList"/>
    <dgm:cxn modelId="{239A7F67-122F-4E9D-A28E-E60545028A5C}" type="presParOf" srcId="{AE42A327-C4BB-4D36-A911-87B020753942}" destId="{A55CAAE3-CDFB-4B98-916D-B275399CB03C}" srcOrd="5" destOrd="0" presId="urn:microsoft.com/office/officeart/2008/layout/VerticalCurvedList"/>
    <dgm:cxn modelId="{B82CE99F-6132-40B7-987F-3D26993087C2}" type="presParOf" srcId="{AE42A327-C4BB-4D36-A911-87B020753942}" destId="{840A55BC-4438-4EF7-B1BC-36E37EFB01DB}" srcOrd="6" destOrd="0" presId="urn:microsoft.com/office/officeart/2008/layout/VerticalCurvedList"/>
    <dgm:cxn modelId="{D6259D7E-9635-4253-B9CC-8EE8E45230BE}" type="presParOf" srcId="{840A55BC-4438-4EF7-B1BC-36E37EFB01DB}" destId="{2E43A52B-1E5D-4FC2-B15D-1AB343926F0C}" srcOrd="0" destOrd="0" presId="urn:microsoft.com/office/officeart/2008/layout/VerticalCurvedList"/>
    <dgm:cxn modelId="{9B185972-BE7C-483E-AF21-E7330D0BFAD0}" type="presParOf" srcId="{AE42A327-C4BB-4D36-A911-87B020753942}" destId="{516E344B-1F2C-4CF5-A935-71F28BC13C5F}" srcOrd="7" destOrd="0" presId="urn:microsoft.com/office/officeart/2008/layout/VerticalCurvedList"/>
    <dgm:cxn modelId="{52C78382-6FE3-40D5-88F3-4AD02C8FFBC7}" type="presParOf" srcId="{AE42A327-C4BB-4D36-A911-87B020753942}" destId="{A6418F7E-DFC1-4957-8505-F0BE7941CD86}" srcOrd="8" destOrd="0" presId="urn:microsoft.com/office/officeart/2008/layout/VerticalCurvedList"/>
    <dgm:cxn modelId="{F2D5814D-FE30-413A-99F9-12CE0986AFB0}" type="presParOf" srcId="{A6418F7E-DFC1-4957-8505-F0BE7941CD86}" destId="{A9DCF47F-9AAA-4602-B026-EEB68004F10B}" srcOrd="0" destOrd="0" presId="urn:microsoft.com/office/officeart/2008/layout/VerticalCurvedList"/>
    <dgm:cxn modelId="{13A85136-DBD4-47DE-9B72-FE19E732DB94}" type="presParOf" srcId="{AE42A327-C4BB-4D36-A911-87B020753942}" destId="{1767DEE6-9136-4A74-A68C-08D67C112B5D}" srcOrd="9" destOrd="0" presId="urn:microsoft.com/office/officeart/2008/layout/VerticalCurvedList"/>
    <dgm:cxn modelId="{EDB3AF88-8A58-42EB-8D74-367B5E3AFA47}" type="presParOf" srcId="{AE42A327-C4BB-4D36-A911-87B020753942}" destId="{C2AE2355-E072-40AD-BB6A-89ECC18D9FC3}" srcOrd="10" destOrd="0" presId="urn:microsoft.com/office/officeart/2008/layout/VerticalCurvedList"/>
    <dgm:cxn modelId="{7B6FDC4B-0576-4BAE-9749-4D2CBE52EA7A}" type="presParOf" srcId="{C2AE2355-E072-40AD-BB6A-89ECC18D9FC3}" destId="{7AD2C937-DE1C-4EAA-B9C7-3F6F390E48E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B697FA-7FFD-4508-8EA9-6CE910061A0C}"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en-GB"/>
        </a:p>
      </dgm:t>
    </dgm:pt>
    <dgm:pt modelId="{4FB67D93-79D1-4E41-974D-F7FB8A23D834}">
      <dgm:prSet phldrT="[Text]" custT="1"/>
      <dgm:spPr/>
      <dgm:t>
        <a:bodyPr/>
        <a:lstStyle/>
        <a:p>
          <a:r>
            <a:rPr lang="en-GB" sz="1400" b="1">
              <a:latin typeface="Calibri" panose="020F0502020204030204" pitchFamily="34" charset="0"/>
              <a:ea typeface="Calibri" panose="020F0502020204030204" pitchFamily="34" charset="0"/>
              <a:cs typeface="Calibri" panose="020F0502020204030204" pitchFamily="34" charset="0"/>
            </a:rPr>
            <a:t>* The Average Happiness Score has increased after the Covid 19 pandemic (from 5.38 to 5.53)</a:t>
          </a:r>
        </a:p>
        <a:p>
          <a:r>
            <a:rPr lang="en-GB" sz="1400" b="1">
              <a:latin typeface="Calibri" panose="020F0502020204030204" pitchFamily="34" charset="0"/>
              <a:ea typeface="Calibri" panose="020F0502020204030204" pitchFamily="34" charset="0"/>
              <a:cs typeface="Calibri" panose="020F0502020204030204" pitchFamily="34" charset="0"/>
            </a:rPr>
            <a:t>* Finland has maintained its position as the Happiest Country before and after Covid 19 pandemic</a:t>
          </a:r>
          <a:endParaRPr lang="en-GB" sz="1400" b="1" dirty="0">
            <a:latin typeface="Calibri" panose="020F0502020204030204" pitchFamily="34" charset="0"/>
            <a:ea typeface="Calibri" panose="020F0502020204030204" pitchFamily="34" charset="0"/>
            <a:cs typeface="Calibri" panose="020F0502020204030204" pitchFamily="34" charset="0"/>
          </a:endParaRPr>
        </a:p>
      </dgm:t>
    </dgm:pt>
    <dgm:pt modelId="{875ED473-2F67-4C75-92EF-3034E58C941F}" type="parTrans" cxnId="{DE8D7AE7-BC15-4725-A9CA-175F20BF4AD2}">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1F8CE4A1-7440-4FF1-A9BB-1633547FEA89}" type="sibTrans" cxnId="{DE8D7AE7-BC15-4725-A9CA-175F20BF4AD2}">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F2CAF2F5-367D-4A20-BB46-FE60A7A3F943}">
      <dgm:prSet phldrT="[Text]" custT="1"/>
      <dgm:spPr/>
      <dgm:t>
        <a:bodyPr/>
        <a:lstStyle/>
        <a:p>
          <a:r>
            <a:rPr lang="en-GB" sz="1400" b="1" kern="1200">
              <a:latin typeface="Calibri" panose="020F0502020204030204" pitchFamily="34" charset="0"/>
              <a:ea typeface="Calibri" panose="020F0502020204030204" pitchFamily="34" charset="0"/>
              <a:cs typeface="Calibri" panose="020F0502020204030204" pitchFamily="34" charset="0"/>
            </a:rPr>
            <a:t>      * Countries in the same region or nearby are often affected by the same factors involved in    </a:t>
          </a:r>
        </a:p>
        <a:p>
          <a:r>
            <a:rPr lang="en-GB" sz="1400" b="1" kern="1200">
              <a:latin typeface="Calibri" panose="020F0502020204030204" pitchFamily="34" charset="0"/>
              <a:ea typeface="Calibri" panose="020F0502020204030204" pitchFamily="34" charset="0"/>
              <a:cs typeface="Calibri" panose="020F0502020204030204" pitchFamily="34" charset="0"/>
            </a:rPr>
            <a:t>        calculating their Happiness Score</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gm:t>
    </dgm:pt>
    <dgm:pt modelId="{68A99F19-0EAB-42DE-B6B2-9D5EE1428427}" type="parTrans" cxnId="{D41964F9-E2D7-4BF8-9AAB-4091DDD4CCF3}">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8CF51399-AAEC-4C1B-9B35-FDA721773FCD}" type="sibTrans" cxnId="{D41964F9-E2D7-4BF8-9AAB-4091DDD4CCF3}">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7B1F2658-F375-4961-AAB3-4E7F1F6452C0}">
      <dgm:prSet phldrT="[Text]" custT="1"/>
      <dgm:spPr/>
      <dgm:t>
        <a:bodyPr/>
        <a:lstStyle/>
        <a:p>
          <a:r>
            <a:rPr lang="en-GB" sz="1400" b="1">
              <a:latin typeface="Calibri" panose="020F0502020204030204" pitchFamily="34" charset="0"/>
              <a:ea typeface="Calibri" panose="020F0502020204030204" pitchFamily="34" charset="0"/>
              <a:cs typeface="Calibri" panose="020F0502020204030204" pitchFamily="34" charset="0"/>
            </a:rPr>
            <a:t>* The Average Happiness Score has increased for Western Europe, Eastern Asia, Central &amp; Eastern    </a:t>
          </a:r>
        </a:p>
        <a:p>
          <a:r>
            <a:rPr lang="en-GB" sz="1400" b="1">
              <a:latin typeface="Calibri" panose="020F0502020204030204" pitchFamily="34" charset="0"/>
              <a:ea typeface="Calibri" panose="020F0502020204030204" pitchFamily="34" charset="0"/>
              <a:cs typeface="Calibri" panose="020F0502020204030204" pitchFamily="34" charset="0"/>
            </a:rPr>
            <a:t>  Europe, Southeastern Asia, and Sub-Saharan Africa after the Covid 19 pandemic</a:t>
          </a:r>
          <a:endParaRPr lang="en-GB" sz="1400" b="1" dirty="0">
            <a:latin typeface="Calibri" panose="020F0502020204030204" pitchFamily="34" charset="0"/>
            <a:ea typeface="Calibri" panose="020F0502020204030204" pitchFamily="34" charset="0"/>
            <a:cs typeface="Calibri" panose="020F0502020204030204" pitchFamily="34" charset="0"/>
          </a:endParaRPr>
        </a:p>
      </dgm:t>
    </dgm:pt>
    <dgm:pt modelId="{6EC16DA2-4210-4FF6-AFC0-9DF32D29181E}" type="parTrans" cxnId="{FA4AF7B6-8D45-4A6F-A0FB-344F98BE40BA}">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59AB0D07-0A40-4C88-A4FE-38DE90FF0910}" type="sibTrans" cxnId="{FA4AF7B6-8D45-4A6F-A0FB-344F98BE40BA}">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995021B5-C3C5-433E-BDFD-33C501E11268}">
      <dgm:prSet custT="1"/>
      <dgm:spPr/>
      <dgm:t>
        <a:bodyPr/>
        <a:lstStyle/>
        <a:p>
          <a:r>
            <a:rPr lang="en-GB" sz="1400" b="1">
              <a:latin typeface="Calibri" panose="020F0502020204030204" pitchFamily="34" charset="0"/>
              <a:ea typeface="Calibri" panose="020F0502020204030204" pitchFamily="34" charset="0"/>
              <a:cs typeface="Calibri" panose="020F0502020204030204" pitchFamily="34" charset="0"/>
            </a:rPr>
            <a:t>* The Average Happiness Score has decreased for the rest of the Regions after the Covid 19 pandemic</a:t>
          </a:r>
          <a:endParaRPr lang="en-GB" sz="1400" b="1" dirty="0">
            <a:latin typeface="Calibri" panose="020F0502020204030204" pitchFamily="34" charset="0"/>
            <a:ea typeface="Calibri" panose="020F0502020204030204" pitchFamily="34" charset="0"/>
            <a:cs typeface="Calibri" panose="020F0502020204030204" pitchFamily="34" charset="0"/>
          </a:endParaRPr>
        </a:p>
      </dgm:t>
    </dgm:pt>
    <dgm:pt modelId="{0EF66CC8-94E5-406F-8155-5E425705DC2A}" type="parTrans" cxnId="{348D46E4-D6BD-43BA-B614-B2ECB7CAAE88}">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05D219DB-4796-4796-BDE7-0415912601A5}" type="sibTrans" cxnId="{348D46E4-D6BD-43BA-B614-B2ECB7CAAE88}">
      <dgm:prSet/>
      <dgm:spPr/>
      <dgm:t>
        <a:bodyPr/>
        <a:lstStyle/>
        <a:p>
          <a:endParaRPr lang="en-GB" sz="1400" b="1">
            <a:latin typeface="Calibri" panose="020F0502020204030204" pitchFamily="34" charset="0"/>
            <a:ea typeface="Calibri" panose="020F0502020204030204" pitchFamily="34" charset="0"/>
            <a:cs typeface="Calibri" panose="020F0502020204030204" pitchFamily="34" charset="0"/>
          </a:endParaRPr>
        </a:p>
      </dgm:t>
    </dgm:pt>
    <dgm:pt modelId="{2D826ED9-36CD-4890-8822-536AFBCB4B63}" type="pres">
      <dgm:prSet presAssocID="{2DB697FA-7FFD-4508-8EA9-6CE910061A0C}" presName="Name0" presStyleCnt="0">
        <dgm:presLayoutVars>
          <dgm:chMax val="7"/>
          <dgm:chPref val="7"/>
          <dgm:dir/>
        </dgm:presLayoutVars>
      </dgm:prSet>
      <dgm:spPr/>
    </dgm:pt>
    <dgm:pt modelId="{AE42A327-C4BB-4D36-A911-87B020753942}" type="pres">
      <dgm:prSet presAssocID="{2DB697FA-7FFD-4508-8EA9-6CE910061A0C}" presName="Name1" presStyleCnt="0"/>
      <dgm:spPr/>
    </dgm:pt>
    <dgm:pt modelId="{2CB640C9-FB5C-4597-AFB4-C34B1E75DEF8}" type="pres">
      <dgm:prSet presAssocID="{2DB697FA-7FFD-4508-8EA9-6CE910061A0C}" presName="cycle" presStyleCnt="0"/>
      <dgm:spPr/>
    </dgm:pt>
    <dgm:pt modelId="{35DC69F5-57D3-4089-AB23-74AC500C3D5C}" type="pres">
      <dgm:prSet presAssocID="{2DB697FA-7FFD-4508-8EA9-6CE910061A0C}" presName="srcNode" presStyleLbl="node1" presStyleIdx="0" presStyleCnt="4"/>
      <dgm:spPr/>
    </dgm:pt>
    <dgm:pt modelId="{66778503-641A-46C2-B4B2-CA569EF5F7D1}" type="pres">
      <dgm:prSet presAssocID="{2DB697FA-7FFD-4508-8EA9-6CE910061A0C}" presName="conn" presStyleLbl="parChTrans1D2" presStyleIdx="0" presStyleCnt="1"/>
      <dgm:spPr/>
    </dgm:pt>
    <dgm:pt modelId="{B0B8FA19-AF66-41DA-BEEA-C8D958BA7562}" type="pres">
      <dgm:prSet presAssocID="{2DB697FA-7FFD-4508-8EA9-6CE910061A0C}" presName="extraNode" presStyleLbl="node1" presStyleIdx="0" presStyleCnt="4"/>
      <dgm:spPr/>
    </dgm:pt>
    <dgm:pt modelId="{CEEACFF3-E4FC-4A86-9516-994FAC4B595C}" type="pres">
      <dgm:prSet presAssocID="{2DB697FA-7FFD-4508-8EA9-6CE910061A0C}" presName="dstNode" presStyleLbl="node1" presStyleIdx="0" presStyleCnt="4"/>
      <dgm:spPr/>
    </dgm:pt>
    <dgm:pt modelId="{CD8FCF20-8056-497A-98CB-004716752E55}" type="pres">
      <dgm:prSet presAssocID="{4FB67D93-79D1-4E41-974D-F7FB8A23D834}" presName="text_1" presStyleLbl="node1" presStyleIdx="0" presStyleCnt="4" custScaleY="138126" custLinFactNeighborX="218" custLinFactNeighborY="4497">
        <dgm:presLayoutVars>
          <dgm:bulletEnabled val="1"/>
        </dgm:presLayoutVars>
      </dgm:prSet>
      <dgm:spPr/>
    </dgm:pt>
    <dgm:pt modelId="{F2AB6100-FBF7-4DC5-A9FC-655FB1E5AD53}" type="pres">
      <dgm:prSet presAssocID="{4FB67D93-79D1-4E41-974D-F7FB8A23D834}" presName="accent_1" presStyleCnt="0"/>
      <dgm:spPr/>
    </dgm:pt>
    <dgm:pt modelId="{95E381AA-8849-4FC2-9523-0465CCC9FCCE}" type="pres">
      <dgm:prSet presAssocID="{4FB67D93-79D1-4E41-974D-F7FB8A23D834}" presName="accentRepeatNode" presStyleLbl="solidFgAcc1" presStyleIdx="0" presStyleCnt="4"/>
      <dgm:spPr/>
    </dgm:pt>
    <dgm:pt modelId="{EC233B45-44F4-4789-A863-2DA76CFA1A4B}" type="pres">
      <dgm:prSet presAssocID="{7B1F2658-F375-4961-AAB3-4E7F1F6452C0}" presName="text_2" presStyleLbl="node1" presStyleIdx="1" presStyleCnt="4">
        <dgm:presLayoutVars>
          <dgm:bulletEnabled val="1"/>
        </dgm:presLayoutVars>
      </dgm:prSet>
      <dgm:spPr/>
    </dgm:pt>
    <dgm:pt modelId="{38184B3F-1DEA-4849-AC3F-E7ECACDFC701}" type="pres">
      <dgm:prSet presAssocID="{7B1F2658-F375-4961-AAB3-4E7F1F6452C0}" presName="accent_2" presStyleCnt="0"/>
      <dgm:spPr/>
    </dgm:pt>
    <dgm:pt modelId="{7C4EEC9E-20A9-4EAD-BD58-81A68D19D411}" type="pres">
      <dgm:prSet presAssocID="{7B1F2658-F375-4961-AAB3-4E7F1F6452C0}" presName="accentRepeatNode" presStyleLbl="solidFgAcc1" presStyleIdx="1" presStyleCnt="4"/>
      <dgm:spPr/>
    </dgm:pt>
    <dgm:pt modelId="{88ABBBEB-8ECC-4E2C-9D83-7E3DA18DB9B7}" type="pres">
      <dgm:prSet presAssocID="{995021B5-C3C5-433E-BDFD-33C501E11268}" presName="text_3" presStyleLbl="node1" presStyleIdx="2" presStyleCnt="4">
        <dgm:presLayoutVars>
          <dgm:bulletEnabled val="1"/>
        </dgm:presLayoutVars>
      </dgm:prSet>
      <dgm:spPr/>
    </dgm:pt>
    <dgm:pt modelId="{AF262D10-7628-4F10-A836-514E75EDA65C}" type="pres">
      <dgm:prSet presAssocID="{995021B5-C3C5-433E-BDFD-33C501E11268}" presName="accent_3" presStyleCnt="0"/>
      <dgm:spPr/>
    </dgm:pt>
    <dgm:pt modelId="{B7A231A4-EC96-4E4E-828A-6C29738726D7}" type="pres">
      <dgm:prSet presAssocID="{995021B5-C3C5-433E-BDFD-33C501E11268}" presName="accentRepeatNode" presStyleLbl="solidFgAcc1" presStyleIdx="2" presStyleCnt="4"/>
      <dgm:spPr/>
    </dgm:pt>
    <dgm:pt modelId="{158FDB2C-D80E-44CF-8F6F-4602DC25EEFE}" type="pres">
      <dgm:prSet presAssocID="{F2CAF2F5-367D-4A20-BB46-FE60A7A3F943}" presName="text_4" presStyleLbl="node1" presStyleIdx="3" presStyleCnt="4" custScaleY="137658" custLinFactNeighborY="12456">
        <dgm:presLayoutVars>
          <dgm:bulletEnabled val="1"/>
        </dgm:presLayoutVars>
      </dgm:prSet>
      <dgm:spPr/>
    </dgm:pt>
    <dgm:pt modelId="{D95FF01F-2C47-434A-B24E-59F29A689680}" type="pres">
      <dgm:prSet presAssocID="{F2CAF2F5-367D-4A20-BB46-FE60A7A3F943}" presName="accent_4" presStyleCnt="0"/>
      <dgm:spPr/>
    </dgm:pt>
    <dgm:pt modelId="{6B5E7252-A5AC-40DF-BA7B-BD6A04DC8FA4}" type="pres">
      <dgm:prSet presAssocID="{F2CAF2F5-367D-4A20-BB46-FE60A7A3F943}" presName="accentRepeatNode" presStyleLbl="solidFgAcc1" presStyleIdx="3" presStyleCnt="4" custScaleX="117308" custScaleY="113266" custLinFactNeighborY="8801"/>
      <dgm:spPr/>
    </dgm:pt>
  </dgm:ptLst>
  <dgm:cxnLst>
    <dgm:cxn modelId="{249C8A12-F67C-4756-A0D3-B0B905E6B9A6}" type="presOf" srcId="{F2CAF2F5-367D-4A20-BB46-FE60A7A3F943}" destId="{158FDB2C-D80E-44CF-8F6F-4602DC25EEFE}" srcOrd="0" destOrd="0" presId="urn:microsoft.com/office/officeart/2008/layout/VerticalCurvedList"/>
    <dgm:cxn modelId="{9ECDC230-68F4-4C88-AA7B-1990D882F721}" type="presOf" srcId="{2DB697FA-7FFD-4508-8EA9-6CE910061A0C}" destId="{2D826ED9-36CD-4890-8822-536AFBCB4B63}" srcOrd="0" destOrd="0" presId="urn:microsoft.com/office/officeart/2008/layout/VerticalCurvedList"/>
    <dgm:cxn modelId="{FFC94741-A284-4846-8906-CD3837DBB477}" type="presOf" srcId="{7B1F2658-F375-4961-AAB3-4E7F1F6452C0}" destId="{EC233B45-44F4-4789-A863-2DA76CFA1A4B}" srcOrd="0" destOrd="0" presId="urn:microsoft.com/office/officeart/2008/layout/VerticalCurvedList"/>
    <dgm:cxn modelId="{9B381083-9594-4347-8626-9F5EE15414CA}" type="presOf" srcId="{995021B5-C3C5-433E-BDFD-33C501E11268}" destId="{88ABBBEB-8ECC-4E2C-9D83-7E3DA18DB9B7}" srcOrd="0" destOrd="0" presId="urn:microsoft.com/office/officeart/2008/layout/VerticalCurvedList"/>
    <dgm:cxn modelId="{FA4AF7B6-8D45-4A6F-A0FB-344F98BE40BA}" srcId="{2DB697FA-7FFD-4508-8EA9-6CE910061A0C}" destId="{7B1F2658-F375-4961-AAB3-4E7F1F6452C0}" srcOrd="1" destOrd="0" parTransId="{6EC16DA2-4210-4FF6-AFC0-9DF32D29181E}" sibTransId="{59AB0D07-0A40-4C88-A4FE-38DE90FF0910}"/>
    <dgm:cxn modelId="{102EA6C6-8BC6-4B36-B145-5DBC679F1BA4}" type="presOf" srcId="{4FB67D93-79D1-4E41-974D-F7FB8A23D834}" destId="{CD8FCF20-8056-497A-98CB-004716752E55}" srcOrd="0" destOrd="0" presId="urn:microsoft.com/office/officeart/2008/layout/VerticalCurvedList"/>
    <dgm:cxn modelId="{975099E2-2B92-4473-A215-B9B6014C2759}" type="presOf" srcId="{1F8CE4A1-7440-4FF1-A9BB-1633547FEA89}" destId="{66778503-641A-46C2-B4B2-CA569EF5F7D1}" srcOrd="0" destOrd="0" presId="urn:microsoft.com/office/officeart/2008/layout/VerticalCurvedList"/>
    <dgm:cxn modelId="{348D46E4-D6BD-43BA-B614-B2ECB7CAAE88}" srcId="{2DB697FA-7FFD-4508-8EA9-6CE910061A0C}" destId="{995021B5-C3C5-433E-BDFD-33C501E11268}" srcOrd="2" destOrd="0" parTransId="{0EF66CC8-94E5-406F-8155-5E425705DC2A}" sibTransId="{05D219DB-4796-4796-BDE7-0415912601A5}"/>
    <dgm:cxn modelId="{DE8D7AE7-BC15-4725-A9CA-175F20BF4AD2}" srcId="{2DB697FA-7FFD-4508-8EA9-6CE910061A0C}" destId="{4FB67D93-79D1-4E41-974D-F7FB8A23D834}" srcOrd="0" destOrd="0" parTransId="{875ED473-2F67-4C75-92EF-3034E58C941F}" sibTransId="{1F8CE4A1-7440-4FF1-A9BB-1633547FEA89}"/>
    <dgm:cxn modelId="{D41964F9-E2D7-4BF8-9AAB-4091DDD4CCF3}" srcId="{2DB697FA-7FFD-4508-8EA9-6CE910061A0C}" destId="{F2CAF2F5-367D-4A20-BB46-FE60A7A3F943}" srcOrd="3" destOrd="0" parTransId="{68A99F19-0EAB-42DE-B6B2-9D5EE1428427}" sibTransId="{8CF51399-AAEC-4C1B-9B35-FDA721773FCD}"/>
    <dgm:cxn modelId="{1D802384-3DDA-4B06-8B91-624C3BD3D58A}" type="presParOf" srcId="{2D826ED9-36CD-4890-8822-536AFBCB4B63}" destId="{AE42A327-C4BB-4D36-A911-87B020753942}" srcOrd="0" destOrd="0" presId="urn:microsoft.com/office/officeart/2008/layout/VerticalCurvedList"/>
    <dgm:cxn modelId="{0855299C-42A1-4A9B-BF08-D4068034516F}" type="presParOf" srcId="{AE42A327-C4BB-4D36-A911-87B020753942}" destId="{2CB640C9-FB5C-4597-AFB4-C34B1E75DEF8}" srcOrd="0" destOrd="0" presId="urn:microsoft.com/office/officeart/2008/layout/VerticalCurvedList"/>
    <dgm:cxn modelId="{9FB5C4B1-8266-487F-9B1E-7F8516D9AE65}" type="presParOf" srcId="{2CB640C9-FB5C-4597-AFB4-C34B1E75DEF8}" destId="{35DC69F5-57D3-4089-AB23-74AC500C3D5C}" srcOrd="0" destOrd="0" presId="urn:microsoft.com/office/officeart/2008/layout/VerticalCurvedList"/>
    <dgm:cxn modelId="{145D1A2D-A7B7-4277-991A-4AADF41ECF2B}" type="presParOf" srcId="{2CB640C9-FB5C-4597-AFB4-C34B1E75DEF8}" destId="{66778503-641A-46C2-B4B2-CA569EF5F7D1}" srcOrd="1" destOrd="0" presId="urn:microsoft.com/office/officeart/2008/layout/VerticalCurvedList"/>
    <dgm:cxn modelId="{490637A8-9166-4E63-8679-607D7641A7F3}" type="presParOf" srcId="{2CB640C9-FB5C-4597-AFB4-C34B1E75DEF8}" destId="{B0B8FA19-AF66-41DA-BEEA-C8D958BA7562}" srcOrd="2" destOrd="0" presId="urn:microsoft.com/office/officeart/2008/layout/VerticalCurvedList"/>
    <dgm:cxn modelId="{414C77AB-D989-4252-85E0-AE2E8438BC59}" type="presParOf" srcId="{2CB640C9-FB5C-4597-AFB4-C34B1E75DEF8}" destId="{CEEACFF3-E4FC-4A86-9516-994FAC4B595C}" srcOrd="3" destOrd="0" presId="urn:microsoft.com/office/officeart/2008/layout/VerticalCurvedList"/>
    <dgm:cxn modelId="{6C0B0393-8362-4137-BD3C-0FDBE18236E0}" type="presParOf" srcId="{AE42A327-C4BB-4D36-A911-87B020753942}" destId="{CD8FCF20-8056-497A-98CB-004716752E55}" srcOrd="1" destOrd="0" presId="urn:microsoft.com/office/officeart/2008/layout/VerticalCurvedList"/>
    <dgm:cxn modelId="{F37281CB-2878-486D-8E7D-E41E54B3FF46}" type="presParOf" srcId="{AE42A327-C4BB-4D36-A911-87B020753942}" destId="{F2AB6100-FBF7-4DC5-A9FC-655FB1E5AD53}" srcOrd="2" destOrd="0" presId="urn:microsoft.com/office/officeart/2008/layout/VerticalCurvedList"/>
    <dgm:cxn modelId="{02DF63A9-647F-4C93-8595-93AFF625BA26}" type="presParOf" srcId="{F2AB6100-FBF7-4DC5-A9FC-655FB1E5AD53}" destId="{95E381AA-8849-4FC2-9523-0465CCC9FCCE}" srcOrd="0" destOrd="0" presId="urn:microsoft.com/office/officeart/2008/layout/VerticalCurvedList"/>
    <dgm:cxn modelId="{42C3F34B-31E5-475E-9568-D0BDD231328B}" type="presParOf" srcId="{AE42A327-C4BB-4D36-A911-87B020753942}" destId="{EC233B45-44F4-4789-A863-2DA76CFA1A4B}" srcOrd="3" destOrd="0" presId="urn:microsoft.com/office/officeart/2008/layout/VerticalCurvedList"/>
    <dgm:cxn modelId="{6AA1F402-3D7F-49E6-B6A7-AA1554A5DDB1}" type="presParOf" srcId="{AE42A327-C4BB-4D36-A911-87B020753942}" destId="{38184B3F-1DEA-4849-AC3F-E7ECACDFC701}" srcOrd="4" destOrd="0" presId="urn:microsoft.com/office/officeart/2008/layout/VerticalCurvedList"/>
    <dgm:cxn modelId="{F6F4CC3C-AF87-4755-8C56-1F4A33B54CC3}" type="presParOf" srcId="{38184B3F-1DEA-4849-AC3F-E7ECACDFC701}" destId="{7C4EEC9E-20A9-4EAD-BD58-81A68D19D411}" srcOrd="0" destOrd="0" presId="urn:microsoft.com/office/officeart/2008/layout/VerticalCurvedList"/>
    <dgm:cxn modelId="{F30B1278-4251-4387-87D0-1A1063A528C7}" type="presParOf" srcId="{AE42A327-C4BB-4D36-A911-87B020753942}" destId="{88ABBBEB-8ECC-4E2C-9D83-7E3DA18DB9B7}" srcOrd="5" destOrd="0" presId="urn:microsoft.com/office/officeart/2008/layout/VerticalCurvedList"/>
    <dgm:cxn modelId="{4EB9DFFB-927C-45D8-A813-AC35EFFC6125}" type="presParOf" srcId="{AE42A327-C4BB-4D36-A911-87B020753942}" destId="{AF262D10-7628-4F10-A836-514E75EDA65C}" srcOrd="6" destOrd="0" presId="urn:microsoft.com/office/officeart/2008/layout/VerticalCurvedList"/>
    <dgm:cxn modelId="{5AE55FE6-77B7-41A3-9CF7-8B500348E3AE}" type="presParOf" srcId="{AF262D10-7628-4F10-A836-514E75EDA65C}" destId="{B7A231A4-EC96-4E4E-828A-6C29738726D7}" srcOrd="0" destOrd="0" presId="urn:microsoft.com/office/officeart/2008/layout/VerticalCurvedList"/>
    <dgm:cxn modelId="{B49C9690-15B8-40E6-A8E9-B38E5F9FA9C8}" type="presParOf" srcId="{AE42A327-C4BB-4D36-A911-87B020753942}" destId="{158FDB2C-D80E-44CF-8F6F-4602DC25EEFE}" srcOrd="7" destOrd="0" presId="urn:microsoft.com/office/officeart/2008/layout/VerticalCurvedList"/>
    <dgm:cxn modelId="{C1607507-9737-43F7-938B-F4C36E74AE93}" type="presParOf" srcId="{AE42A327-C4BB-4D36-A911-87B020753942}" destId="{D95FF01F-2C47-434A-B24E-59F29A689680}" srcOrd="8" destOrd="0" presId="urn:microsoft.com/office/officeart/2008/layout/VerticalCurvedList"/>
    <dgm:cxn modelId="{8583789F-1B27-4AC7-B570-1010BEAB13E1}" type="presParOf" srcId="{D95FF01F-2C47-434A-B24E-59F29A689680}" destId="{6B5E7252-A5AC-40DF-BA7B-BD6A04DC8FA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931D4D-1288-4BD8-AC6B-F793CEA772E9}"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en-GB"/>
        </a:p>
      </dgm:t>
    </dgm:pt>
    <dgm:pt modelId="{8286CA30-100D-49CE-B396-30BF62FF4485}">
      <dgm:prSet phldrT="[Text]" custT="1"/>
      <dgm:spPr/>
      <dgm:t>
        <a:bodyPr/>
        <a:lstStyle/>
        <a:p>
          <a:r>
            <a:rPr lang="en-GB" sz="1400" b="1">
              <a:latin typeface="Calibri" panose="020F0502020204030204" pitchFamily="34" charset="0"/>
              <a:ea typeface="Calibri" panose="020F0502020204030204" pitchFamily="34" charset="0"/>
              <a:cs typeface="Calibri" panose="020F0502020204030204" pitchFamily="34" charset="0"/>
            </a:rPr>
            <a:t>* We can precisely define what makes countries and their populations happy, allowing us to emphasise and </a:t>
          </a:r>
        </a:p>
        <a:p>
          <a:r>
            <a:rPr lang="en-GB" sz="1400" b="1">
              <a:latin typeface="Calibri" panose="020F0502020204030204" pitchFamily="34" charset="0"/>
              <a:ea typeface="Calibri" panose="020F0502020204030204" pitchFamily="34" charset="0"/>
              <a:cs typeface="Calibri" panose="020F0502020204030204" pitchFamily="34" charset="0"/>
            </a:rPr>
            <a:t>  improve key aspects of any country</a:t>
          </a:r>
        </a:p>
        <a:p>
          <a:r>
            <a:rPr lang="en-GB" sz="1400" b="1">
              <a:latin typeface="Calibri" panose="020F0502020204030204" pitchFamily="34" charset="0"/>
              <a:ea typeface="Calibri" panose="020F0502020204030204" pitchFamily="34" charset="0"/>
              <a:cs typeface="Calibri" panose="020F0502020204030204" pitchFamily="34" charset="0"/>
            </a:rPr>
            <a:t>* Through this, we will be able to obtain the primary aim of pleasure, which we as humans  </a:t>
          </a:r>
        </a:p>
        <a:p>
          <a:r>
            <a:rPr lang="en-GB" sz="1400" b="1">
              <a:latin typeface="Calibri" panose="020F0502020204030204" pitchFamily="34" charset="0"/>
              <a:ea typeface="Calibri" panose="020F0502020204030204" pitchFamily="34" charset="0"/>
              <a:cs typeface="Calibri" panose="020F0502020204030204" pitchFamily="34" charset="0"/>
            </a:rPr>
            <a:t>  yearn for</a:t>
          </a:r>
          <a:endParaRPr lang="en-GB" sz="1400" b="1" dirty="0">
            <a:latin typeface="Calibri" panose="020F0502020204030204" pitchFamily="34" charset="0"/>
            <a:ea typeface="Calibri" panose="020F0502020204030204" pitchFamily="34" charset="0"/>
            <a:cs typeface="Calibri" panose="020F0502020204030204" pitchFamily="34" charset="0"/>
          </a:endParaRPr>
        </a:p>
      </dgm:t>
    </dgm:pt>
    <dgm:pt modelId="{3503AAE9-41F1-442E-A16F-10C79D655944}" type="parTrans" cxnId="{39926EF0-11B1-445D-830C-000A9D88E648}">
      <dgm:prSet/>
      <dgm:spPr/>
      <dgm:t>
        <a:bodyPr/>
        <a:lstStyle/>
        <a:p>
          <a:endParaRPr lang="en-GB" sz="1400" b="1">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FEA61213-AC1F-4CEC-93EF-920128451CD1}" type="sibTrans" cxnId="{39926EF0-11B1-445D-830C-000A9D88E648}">
      <dgm:prSet/>
      <dgm:spPr/>
      <dgm:t>
        <a:bodyPr/>
        <a:lstStyle/>
        <a:p>
          <a:endParaRPr lang="en-GB" sz="1400" b="1">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7FB4DD45-3237-47BF-A7F6-89423B5DA715}">
      <dgm:prSet phldrT="[Text]" custT="1"/>
      <dgm:spPr/>
      <dgm:t>
        <a:bodyPr/>
        <a:lstStyle/>
        <a:p>
          <a:r>
            <a:rPr lang="en-GB" sz="1400" b="1" kern="1200">
              <a:latin typeface="Calibri" panose="020F0502020204030204" pitchFamily="34" charset="0"/>
              <a:ea typeface="Calibri" panose="020F0502020204030204" pitchFamily="34" charset="0"/>
              <a:cs typeface="Calibri" panose="020F0502020204030204" pitchFamily="34" charset="0"/>
            </a:rPr>
            <a:t>* To maintain and enhance the Happiness Score, we must focus on the Economy, Health, and  </a:t>
          </a:r>
        </a:p>
        <a:p>
          <a:r>
            <a:rPr lang="en-GB" sz="1400" b="1" kern="1200">
              <a:latin typeface="Calibri" panose="020F0502020204030204" pitchFamily="34" charset="0"/>
              <a:ea typeface="Calibri" panose="020F0502020204030204" pitchFamily="34" charset="0"/>
              <a:cs typeface="Calibri" panose="020F0502020204030204" pitchFamily="34" charset="0"/>
            </a:rPr>
            <a:t>  Family/Social Support</a:t>
          </a:r>
        </a:p>
        <a:p>
          <a:r>
            <a:rPr lang="en-GB" sz="1400" b="1" kern="1200">
              <a:latin typeface="Calibri" panose="020F0502020204030204" pitchFamily="34" charset="0"/>
              <a:ea typeface="Calibri" panose="020F0502020204030204" pitchFamily="34" charset="0"/>
              <a:cs typeface="Calibri" panose="020F0502020204030204" pitchFamily="34" charset="0"/>
            </a:rPr>
            <a:t>* With the growth in the economy, the government can invest in Health facilities and hence increase </a:t>
          </a:r>
        </a:p>
        <a:p>
          <a:r>
            <a:rPr lang="en-GB" sz="1400" b="1" kern="1200">
              <a:latin typeface="Calibri" panose="020F0502020204030204" pitchFamily="34" charset="0"/>
              <a:ea typeface="Calibri" panose="020F0502020204030204" pitchFamily="34" charset="0"/>
              <a:cs typeface="Calibri" panose="020F0502020204030204" pitchFamily="34" charset="0"/>
            </a:rPr>
            <a:t>  the Health Score which can eventually contribute towards an improvement in the Happiness Score </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gm:t>
    </dgm:pt>
    <dgm:pt modelId="{360A30BC-8C61-4B93-AE78-A60007E56A3B}" type="parTrans" cxnId="{A7A842D8-FA95-4E2B-8183-63D34C8CF31C}">
      <dgm:prSet/>
      <dgm:spPr/>
      <dgm:t>
        <a:bodyPr/>
        <a:lstStyle/>
        <a:p>
          <a:endParaRPr lang="en-GB" sz="1400" b="1">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A657370E-F729-4EA3-8FDE-4A33AB2DA82A}" type="sibTrans" cxnId="{A7A842D8-FA95-4E2B-8183-63D34C8CF31C}">
      <dgm:prSet/>
      <dgm:spPr/>
      <dgm:t>
        <a:bodyPr/>
        <a:lstStyle/>
        <a:p>
          <a:endParaRPr lang="en-GB" sz="1400" b="1">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C12F8C83-4DB5-417C-86F5-6F164EC57996}">
      <dgm:prSet phldrT="[Text]" custT="1"/>
      <dgm:spPr/>
      <dgm:t>
        <a:bodyPr/>
        <a:lstStyle/>
        <a:p>
          <a:r>
            <a:rPr lang="en-GB" sz="1400" b="1" kern="1200">
              <a:latin typeface="Calibri" panose="020F0502020204030204" pitchFamily="34" charset="0"/>
              <a:ea typeface="Calibri" panose="020F0502020204030204" pitchFamily="34" charset="0"/>
              <a:cs typeface="Calibri" panose="020F0502020204030204" pitchFamily="34" charset="0"/>
            </a:rPr>
            <a:t>* Since the Economy is the strongest contributor to Happiness Score, a country having a low Happiness Score  </a:t>
          </a:r>
        </a:p>
        <a:p>
          <a:r>
            <a:rPr lang="en-GB" sz="1400" b="1" kern="1200">
              <a:latin typeface="Calibri" panose="020F0502020204030204" pitchFamily="34" charset="0"/>
              <a:ea typeface="Calibri" panose="020F0502020204030204" pitchFamily="34" charset="0"/>
              <a:cs typeface="Calibri" panose="020F0502020204030204" pitchFamily="34" charset="0"/>
            </a:rPr>
            <a:t>  should first work towards increasing its Economy</a:t>
          </a:r>
        </a:p>
        <a:p>
          <a:r>
            <a:rPr lang="en-GB" sz="1400" b="1" kern="1200">
              <a:latin typeface="Calibri" panose="020F0502020204030204" pitchFamily="34" charset="0"/>
              <a:ea typeface="Calibri" panose="020F0502020204030204" pitchFamily="34" charset="0"/>
              <a:cs typeface="Calibri" panose="020F0502020204030204" pitchFamily="34" charset="0"/>
            </a:rPr>
            <a:t>* Obtaining better ratings in Social Support, Trust, and Freedom in less or more proportion may contribute </a:t>
          </a:r>
        </a:p>
        <a:p>
          <a:r>
            <a:rPr lang="en-GB" sz="1400" b="1" kern="1200">
              <a:latin typeface="Calibri" panose="020F0502020204030204" pitchFamily="34" charset="0"/>
              <a:ea typeface="Calibri" panose="020F0502020204030204" pitchFamily="34" charset="0"/>
              <a:cs typeface="Calibri" panose="020F0502020204030204" pitchFamily="34" charset="0"/>
            </a:rPr>
            <a:t>   towards better Happiness Scores for a country</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gm:t>
    </dgm:pt>
    <dgm:pt modelId="{E7F3B768-38C4-464D-92F3-C78A0538D5C9}" type="parTrans" cxnId="{B12F67A2-60BB-4FFA-864D-62F8BFDE8D75}">
      <dgm:prSet/>
      <dgm:spPr/>
      <dgm:t>
        <a:bodyPr/>
        <a:lstStyle/>
        <a:p>
          <a:endParaRPr lang="en-GB" sz="1400" b="1">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D9C02637-EA2B-4577-914C-A155E671FD0B}" type="sibTrans" cxnId="{B12F67A2-60BB-4FFA-864D-62F8BFDE8D75}">
      <dgm:prSet/>
      <dgm:spPr/>
      <dgm:t>
        <a:bodyPr/>
        <a:lstStyle/>
        <a:p>
          <a:endParaRPr lang="en-GB" sz="1400" b="1">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64C8723D-D236-4E88-850F-7DFCD59B3AFB}" type="pres">
      <dgm:prSet presAssocID="{28931D4D-1288-4BD8-AC6B-F793CEA772E9}" presName="Name0" presStyleCnt="0">
        <dgm:presLayoutVars>
          <dgm:chMax val="7"/>
          <dgm:chPref val="7"/>
          <dgm:dir/>
        </dgm:presLayoutVars>
      </dgm:prSet>
      <dgm:spPr/>
    </dgm:pt>
    <dgm:pt modelId="{85B06373-DA7D-4C9C-BB2B-4141EA2F48C5}" type="pres">
      <dgm:prSet presAssocID="{28931D4D-1288-4BD8-AC6B-F793CEA772E9}" presName="Name1" presStyleCnt="0"/>
      <dgm:spPr/>
    </dgm:pt>
    <dgm:pt modelId="{9AAFA3B1-C305-47EB-8BCB-13D5D08CCE49}" type="pres">
      <dgm:prSet presAssocID="{28931D4D-1288-4BD8-AC6B-F793CEA772E9}" presName="cycle" presStyleCnt="0"/>
      <dgm:spPr/>
    </dgm:pt>
    <dgm:pt modelId="{FBE8B5B8-F283-4041-9168-BFED17089D8D}" type="pres">
      <dgm:prSet presAssocID="{28931D4D-1288-4BD8-AC6B-F793CEA772E9}" presName="srcNode" presStyleLbl="node1" presStyleIdx="0" presStyleCnt="3"/>
      <dgm:spPr/>
    </dgm:pt>
    <dgm:pt modelId="{2C4BB311-37AF-4D5A-8435-F97028D215FE}" type="pres">
      <dgm:prSet presAssocID="{28931D4D-1288-4BD8-AC6B-F793CEA772E9}" presName="conn" presStyleLbl="parChTrans1D2" presStyleIdx="0" presStyleCnt="1"/>
      <dgm:spPr/>
    </dgm:pt>
    <dgm:pt modelId="{248EF40F-AEB0-4907-BAF8-6B712EC97950}" type="pres">
      <dgm:prSet presAssocID="{28931D4D-1288-4BD8-AC6B-F793CEA772E9}" presName="extraNode" presStyleLbl="node1" presStyleIdx="0" presStyleCnt="3"/>
      <dgm:spPr/>
    </dgm:pt>
    <dgm:pt modelId="{80CA92B3-C02D-44BB-B6E0-30FE40BB447D}" type="pres">
      <dgm:prSet presAssocID="{28931D4D-1288-4BD8-AC6B-F793CEA772E9}" presName="dstNode" presStyleLbl="node1" presStyleIdx="0" presStyleCnt="3"/>
      <dgm:spPr/>
    </dgm:pt>
    <dgm:pt modelId="{9EB99195-853B-4D13-8462-C83E99F29491}" type="pres">
      <dgm:prSet presAssocID="{8286CA30-100D-49CE-B396-30BF62FF4485}" presName="text_1" presStyleLbl="node1" presStyleIdx="0" presStyleCnt="3" custScaleY="110786" custLinFactNeighborX="128">
        <dgm:presLayoutVars>
          <dgm:bulletEnabled val="1"/>
        </dgm:presLayoutVars>
      </dgm:prSet>
      <dgm:spPr/>
    </dgm:pt>
    <dgm:pt modelId="{BB881A78-C569-475B-944F-449654149F1E}" type="pres">
      <dgm:prSet presAssocID="{8286CA30-100D-49CE-B396-30BF62FF4485}" presName="accent_1" presStyleCnt="0"/>
      <dgm:spPr/>
    </dgm:pt>
    <dgm:pt modelId="{284421C8-DFF3-44FC-A22E-BEEAD2AF105E}" type="pres">
      <dgm:prSet presAssocID="{8286CA30-100D-49CE-B396-30BF62FF4485}" presName="accentRepeatNode" presStyleLbl="solidFgAcc1" presStyleIdx="0" presStyleCnt="3" custLinFactNeighborY="-424"/>
      <dgm:spPr/>
    </dgm:pt>
    <dgm:pt modelId="{04C8A21E-8F52-42D9-AAD0-2FFA1BC3ACCD}" type="pres">
      <dgm:prSet presAssocID="{7FB4DD45-3237-47BF-A7F6-89423B5DA715}" presName="text_2" presStyleLbl="node1" presStyleIdx="1" presStyleCnt="3" custScaleY="137611">
        <dgm:presLayoutVars>
          <dgm:bulletEnabled val="1"/>
        </dgm:presLayoutVars>
      </dgm:prSet>
      <dgm:spPr/>
    </dgm:pt>
    <dgm:pt modelId="{3DCE77D8-BFBC-44A0-BA1A-C90E393B10FB}" type="pres">
      <dgm:prSet presAssocID="{7FB4DD45-3237-47BF-A7F6-89423B5DA715}" presName="accent_2" presStyleCnt="0"/>
      <dgm:spPr/>
    </dgm:pt>
    <dgm:pt modelId="{BDAF534E-3707-4D42-8936-1C857A3D945C}" type="pres">
      <dgm:prSet presAssocID="{7FB4DD45-3237-47BF-A7F6-89423B5DA715}" presName="accentRepeatNode" presStyleLbl="solidFgAcc1" presStyleIdx="1" presStyleCnt="3"/>
      <dgm:spPr/>
    </dgm:pt>
    <dgm:pt modelId="{3AD992ED-70D5-4DCA-8A76-804469F495A1}" type="pres">
      <dgm:prSet presAssocID="{C12F8C83-4DB5-417C-86F5-6F164EC57996}" presName="text_3" presStyleLbl="node1" presStyleIdx="2" presStyleCnt="3" custScaleY="139673" custLinFactNeighborY="5836">
        <dgm:presLayoutVars>
          <dgm:bulletEnabled val="1"/>
        </dgm:presLayoutVars>
      </dgm:prSet>
      <dgm:spPr/>
    </dgm:pt>
    <dgm:pt modelId="{ECDEA9B7-780C-44BD-B526-FA2DC87CF5B6}" type="pres">
      <dgm:prSet presAssocID="{C12F8C83-4DB5-417C-86F5-6F164EC57996}" presName="accent_3" presStyleCnt="0"/>
      <dgm:spPr/>
    </dgm:pt>
    <dgm:pt modelId="{2464C8F0-3208-4D95-A3E7-7E87CD0AF07C}" type="pres">
      <dgm:prSet presAssocID="{C12F8C83-4DB5-417C-86F5-6F164EC57996}" presName="accentRepeatNode" presStyleLbl="solidFgAcc1" presStyleIdx="2" presStyleCnt="3" custLinFactNeighborY="2334"/>
      <dgm:spPr/>
    </dgm:pt>
  </dgm:ptLst>
  <dgm:cxnLst>
    <dgm:cxn modelId="{3B301639-3705-4A08-B796-DE0393E56E82}" type="presOf" srcId="{28931D4D-1288-4BD8-AC6B-F793CEA772E9}" destId="{64C8723D-D236-4E88-850F-7DFCD59B3AFB}" srcOrd="0" destOrd="0" presId="urn:microsoft.com/office/officeart/2008/layout/VerticalCurvedList"/>
    <dgm:cxn modelId="{7C2A3B66-F55E-4EF5-ADBB-EB007FF7DE20}" type="presOf" srcId="{8286CA30-100D-49CE-B396-30BF62FF4485}" destId="{9EB99195-853B-4D13-8462-C83E99F29491}" srcOrd="0" destOrd="0" presId="urn:microsoft.com/office/officeart/2008/layout/VerticalCurvedList"/>
    <dgm:cxn modelId="{B12F67A2-60BB-4FFA-864D-62F8BFDE8D75}" srcId="{28931D4D-1288-4BD8-AC6B-F793CEA772E9}" destId="{C12F8C83-4DB5-417C-86F5-6F164EC57996}" srcOrd="2" destOrd="0" parTransId="{E7F3B768-38C4-464D-92F3-C78A0538D5C9}" sibTransId="{D9C02637-EA2B-4577-914C-A155E671FD0B}"/>
    <dgm:cxn modelId="{CCCA5FA8-CF92-4402-9F71-21BF905DA6FD}" type="presOf" srcId="{FEA61213-AC1F-4CEC-93EF-920128451CD1}" destId="{2C4BB311-37AF-4D5A-8435-F97028D215FE}" srcOrd="0" destOrd="0" presId="urn:microsoft.com/office/officeart/2008/layout/VerticalCurvedList"/>
    <dgm:cxn modelId="{9BE725CC-15B5-420D-B293-6CFB0337ACE4}" type="presOf" srcId="{7FB4DD45-3237-47BF-A7F6-89423B5DA715}" destId="{04C8A21E-8F52-42D9-AAD0-2FFA1BC3ACCD}" srcOrd="0" destOrd="0" presId="urn:microsoft.com/office/officeart/2008/layout/VerticalCurvedList"/>
    <dgm:cxn modelId="{8E0955D3-65EC-4B60-ADC8-FDC5A10F683A}" type="presOf" srcId="{C12F8C83-4DB5-417C-86F5-6F164EC57996}" destId="{3AD992ED-70D5-4DCA-8A76-804469F495A1}" srcOrd="0" destOrd="0" presId="urn:microsoft.com/office/officeart/2008/layout/VerticalCurvedList"/>
    <dgm:cxn modelId="{A7A842D8-FA95-4E2B-8183-63D34C8CF31C}" srcId="{28931D4D-1288-4BD8-AC6B-F793CEA772E9}" destId="{7FB4DD45-3237-47BF-A7F6-89423B5DA715}" srcOrd="1" destOrd="0" parTransId="{360A30BC-8C61-4B93-AE78-A60007E56A3B}" sibTransId="{A657370E-F729-4EA3-8FDE-4A33AB2DA82A}"/>
    <dgm:cxn modelId="{39926EF0-11B1-445D-830C-000A9D88E648}" srcId="{28931D4D-1288-4BD8-AC6B-F793CEA772E9}" destId="{8286CA30-100D-49CE-B396-30BF62FF4485}" srcOrd="0" destOrd="0" parTransId="{3503AAE9-41F1-442E-A16F-10C79D655944}" sibTransId="{FEA61213-AC1F-4CEC-93EF-920128451CD1}"/>
    <dgm:cxn modelId="{A6BAFD9F-39C8-4090-9414-63D9B1077BB8}" type="presParOf" srcId="{64C8723D-D236-4E88-850F-7DFCD59B3AFB}" destId="{85B06373-DA7D-4C9C-BB2B-4141EA2F48C5}" srcOrd="0" destOrd="0" presId="urn:microsoft.com/office/officeart/2008/layout/VerticalCurvedList"/>
    <dgm:cxn modelId="{4EB338AA-68D7-4C19-B961-B7A31CC9861F}" type="presParOf" srcId="{85B06373-DA7D-4C9C-BB2B-4141EA2F48C5}" destId="{9AAFA3B1-C305-47EB-8BCB-13D5D08CCE49}" srcOrd="0" destOrd="0" presId="urn:microsoft.com/office/officeart/2008/layout/VerticalCurvedList"/>
    <dgm:cxn modelId="{1927FBE1-22BB-40C1-819D-FCC4887CADC6}" type="presParOf" srcId="{9AAFA3B1-C305-47EB-8BCB-13D5D08CCE49}" destId="{FBE8B5B8-F283-4041-9168-BFED17089D8D}" srcOrd="0" destOrd="0" presId="urn:microsoft.com/office/officeart/2008/layout/VerticalCurvedList"/>
    <dgm:cxn modelId="{8D916D40-EAAF-4982-80E0-745A69C8C8ED}" type="presParOf" srcId="{9AAFA3B1-C305-47EB-8BCB-13D5D08CCE49}" destId="{2C4BB311-37AF-4D5A-8435-F97028D215FE}" srcOrd="1" destOrd="0" presId="urn:microsoft.com/office/officeart/2008/layout/VerticalCurvedList"/>
    <dgm:cxn modelId="{C6B9B01B-BA49-4615-992B-CCDBBB58AAB3}" type="presParOf" srcId="{9AAFA3B1-C305-47EB-8BCB-13D5D08CCE49}" destId="{248EF40F-AEB0-4907-BAF8-6B712EC97950}" srcOrd="2" destOrd="0" presId="urn:microsoft.com/office/officeart/2008/layout/VerticalCurvedList"/>
    <dgm:cxn modelId="{6321A097-A946-475F-9A9B-41386443BEE4}" type="presParOf" srcId="{9AAFA3B1-C305-47EB-8BCB-13D5D08CCE49}" destId="{80CA92B3-C02D-44BB-B6E0-30FE40BB447D}" srcOrd="3" destOrd="0" presId="urn:microsoft.com/office/officeart/2008/layout/VerticalCurvedList"/>
    <dgm:cxn modelId="{2CE9EE79-7C8E-43EF-BAC0-80C5860D3545}" type="presParOf" srcId="{85B06373-DA7D-4C9C-BB2B-4141EA2F48C5}" destId="{9EB99195-853B-4D13-8462-C83E99F29491}" srcOrd="1" destOrd="0" presId="urn:microsoft.com/office/officeart/2008/layout/VerticalCurvedList"/>
    <dgm:cxn modelId="{A254B09D-904C-4961-95B4-0C03600285CF}" type="presParOf" srcId="{85B06373-DA7D-4C9C-BB2B-4141EA2F48C5}" destId="{BB881A78-C569-475B-944F-449654149F1E}" srcOrd="2" destOrd="0" presId="urn:microsoft.com/office/officeart/2008/layout/VerticalCurvedList"/>
    <dgm:cxn modelId="{296C17CD-34BA-4C16-93E9-BC3CAA44D128}" type="presParOf" srcId="{BB881A78-C569-475B-944F-449654149F1E}" destId="{284421C8-DFF3-44FC-A22E-BEEAD2AF105E}" srcOrd="0" destOrd="0" presId="urn:microsoft.com/office/officeart/2008/layout/VerticalCurvedList"/>
    <dgm:cxn modelId="{0C9A3BB0-437C-4876-9329-0B7AB1ECB7FF}" type="presParOf" srcId="{85B06373-DA7D-4C9C-BB2B-4141EA2F48C5}" destId="{04C8A21E-8F52-42D9-AAD0-2FFA1BC3ACCD}" srcOrd="3" destOrd="0" presId="urn:microsoft.com/office/officeart/2008/layout/VerticalCurvedList"/>
    <dgm:cxn modelId="{58508A89-CBCD-494B-82BB-05F52BBC31D7}" type="presParOf" srcId="{85B06373-DA7D-4C9C-BB2B-4141EA2F48C5}" destId="{3DCE77D8-BFBC-44A0-BA1A-C90E393B10FB}" srcOrd="4" destOrd="0" presId="urn:microsoft.com/office/officeart/2008/layout/VerticalCurvedList"/>
    <dgm:cxn modelId="{FED14BAD-4D21-4692-AF98-70CD51F556DA}" type="presParOf" srcId="{3DCE77D8-BFBC-44A0-BA1A-C90E393B10FB}" destId="{BDAF534E-3707-4D42-8936-1C857A3D945C}" srcOrd="0" destOrd="0" presId="urn:microsoft.com/office/officeart/2008/layout/VerticalCurvedList"/>
    <dgm:cxn modelId="{AF8FE141-BF41-4330-910D-379EAF5F6F47}" type="presParOf" srcId="{85B06373-DA7D-4C9C-BB2B-4141EA2F48C5}" destId="{3AD992ED-70D5-4DCA-8A76-804469F495A1}" srcOrd="5" destOrd="0" presId="urn:microsoft.com/office/officeart/2008/layout/VerticalCurvedList"/>
    <dgm:cxn modelId="{A4AF2B47-322C-4DA1-851A-D30D4847D31E}" type="presParOf" srcId="{85B06373-DA7D-4C9C-BB2B-4141EA2F48C5}" destId="{ECDEA9B7-780C-44BD-B526-FA2DC87CF5B6}" srcOrd="6" destOrd="0" presId="urn:microsoft.com/office/officeart/2008/layout/VerticalCurvedList"/>
    <dgm:cxn modelId="{CB71586C-7CAC-4FB9-A941-9E9AE4E8D296}" type="presParOf" srcId="{ECDEA9B7-780C-44BD-B526-FA2DC87CF5B6}" destId="{2464C8F0-3208-4D95-A3E7-7E87CD0AF07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931D4D-1288-4BD8-AC6B-F793CEA772E9}"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en-GB"/>
        </a:p>
      </dgm:t>
    </dgm:pt>
    <dgm:pt modelId="{8286CA30-100D-49CE-B396-30BF62FF4485}">
      <dgm:prSet phldrT="[Text]" custT="1"/>
      <dgm:spPr/>
      <dgm:t>
        <a:bodyPr/>
        <a:lstStyle/>
        <a:p>
          <a:r>
            <a:rPr lang="en-GB" sz="1400" b="1">
              <a:latin typeface="Calibri" panose="020F0502020204030204" pitchFamily="34" charset="0"/>
              <a:ea typeface="Calibri" panose="020F0502020204030204" pitchFamily="34" charset="0"/>
              <a:cs typeface="Calibri" panose="020F0502020204030204" pitchFamily="34" charset="0"/>
            </a:rPr>
            <a:t>* Governments should increase Social Support by creating more Social </a:t>
          </a:r>
        </a:p>
        <a:p>
          <a:r>
            <a:rPr lang="en-GB" sz="1400" b="1">
              <a:latin typeface="Calibri" panose="020F0502020204030204" pitchFamily="34" charset="0"/>
              <a:ea typeface="Calibri" panose="020F0502020204030204" pitchFamily="34" charset="0"/>
              <a:cs typeface="Calibri" panose="020F0502020204030204" pitchFamily="34" charset="0"/>
            </a:rPr>
            <a:t>  communities which might contribute to the Happiness Score </a:t>
          </a:r>
          <a:endParaRPr lang="en-GB" sz="1400" b="1" dirty="0">
            <a:latin typeface="Calibri" panose="020F0502020204030204" pitchFamily="34" charset="0"/>
            <a:ea typeface="Calibri" panose="020F0502020204030204" pitchFamily="34" charset="0"/>
            <a:cs typeface="Calibri" panose="020F0502020204030204" pitchFamily="34" charset="0"/>
          </a:endParaRPr>
        </a:p>
      </dgm:t>
    </dgm:pt>
    <dgm:pt modelId="{3503AAE9-41F1-442E-A16F-10C79D655944}" type="parTrans" cxnId="{39926EF0-11B1-445D-830C-000A9D88E648}">
      <dgm:prSet/>
      <dgm:spPr/>
      <dgm:t>
        <a:bodyPr/>
        <a:lstStyle/>
        <a:p>
          <a:endParaRPr lang="en-GB" sz="1400" b="1">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FEA61213-AC1F-4CEC-93EF-920128451CD1}" type="sibTrans" cxnId="{39926EF0-11B1-445D-830C-000A9D88E648}">
      <dgm:prSet/>
      <dgm:spPr/>
      <dgm:t>
        <a:bodyPr/>
        <a:lstStyle/>
        <a:p>
          <a:endParaRPr lang="en-GB" sz="1400" b="1">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6E0A9B52-999B-4BC1-8482-8A1CB526012B}">
      <dgm:prSet custT="1"/>
      <dgm:spPr/>
      <dgm:t>
        <a:bodyPr/>
        <a:lstStyle/>
        <a:p>
          <a:r>
            <a:rPr lang="en-GB" sz="1400" b="1">
              <a:latin typeface="Calibri" panose="020F0502020204030204" pitchFamily="34" charset="0"/>
              <a:ea typeface="Calibri" panose="020F0502020204030204" pitchFamily="34" charset="0"/>
              <a:cs typeface="Calibri" panose="020F0502020204030204" pitchFamily="34" charset="0"/>
            </a:rPr>
            <a:t>* Further experiments can be performed to establish causal relationships  </a:t>
          </a:r>
        </a:p>
        <a:p>
          <a:r>
            <a:rPr lang="en-GB" sz="1400" b="1">
              <a:latin typeface="Calibri" panose="020F0502020204030204" pitchFamily="34" charset="0"/>
              <a:ea typeface="Calibri" panose="020F0502020204030204" pitchFamily="34" charset="0"/>
              <a:cs typeface="Calibri" panose="020F0502020204030204" pitchFamily="34" charset="0"/>
            </a:rPr>
            <a:t>  between different variables and tested using Hypothesis Testing</a:t>
          </a:r>
          <a:endParaRPr lang="en-GB" sz="1400" b="1" dirty="0">
            <a:latin typeface="Calibri" panose="020F0502020204030204" pitchFamily="34" charset="0"/>
            <a:ea typeface="Calibri" panose="020F0502020204030204" pitchFamily="34" charset="0"/>
            <a:cs typeface="Calibri" panose="020F0502020204030204" pitchFamily="34" charset="0"/>
          </a:endParaRPr>
        </a:p>
      </dgm:t>
    </dgm:pt>
    <dgm:pt modelId="{757C5C0C-FE05-43BE-B3CE-EAC8D077FF82}" type="parTrans" cxnId="{8D492FD2-B254-45CA-9C95-EC9D497CEF01}">
      <dgm:prSet/>
      <dgm:spPr/>
      <dgm:t>
        <a:bodyPr/>
        <a:lstStyle/>
        <a:p>
          <a:endParaRPr lang="en-GB" sz="1400">
            <a:latin typeface="Calibri" panose="020F0502020204030204" pitchFamily="34" charset="0"/>
            <a:ea typeface="Calibri" panose="020F0502020204030204" pitchFamily="34" charset="0"/>
            <a:cs typeface="Calibri" panose="020F0502020204030204" pitchFamily="34" charset="0"/>
          </a:endParaRPr>
        </a:p>
      </dgm:t>
    </dgm:pt>
    <dgm:pt modelId="{F5C48E7B-DC17-49B8-B13E-734C7BBC9F91}" type="sibTrans" cxnId="{8D492FD2-B254-45CA-9C95-EC9D497CEF01}">
      <dgm:prSet/>
      <dgm:spPr/>
      <dgm:t>
        <a:bodyPr/>
        <a:lstStyle/>
        <a:p>
          <a:endParaRPr lang="en-GB" sz="1400">
            <a:latin typeface="Calibri" panose="020F0502020204030204" pitchFamily="34" charset="0"/>
            <a:ea typeface="Calibri" panose="020F0502020204030204" pitchFamily="34" charset="0"/>
            <a:cs typeface="Calibri" panose="020F0502020204030204" pitchFamily="34" charset="0"/>
          </a:endParaRPr>
        </a:p>
      </dgm:t>
    </dgm:pt>
    <dgm:pt modelId="{CBC6B9AD-4438-4FB4-A4F1-20E0373C3CDC}">
      <dgm:prSet custT="1"/>
      <dgm:spPr/>
      <dgm:t>
        <a:bodyPr/>
        <a:lstStyle/>
        <a:p>
          <a:r>
            <a:rPr lang="en-GB" sz="1400" b="1">
              <a:latin typeface="Calibri" panose="020F0502020204030204" pitchFamily="34" charset="0"/>
              <a:ea typeface="Calibri" panose="020F0502020204030204" pitchFamily="34" charset="0"/>
              <a:cs typeface="Calibri" panose="020F0502020204030204" pitchFamily="34" charset="0"/>
            </a:rPr>
            <a:t>* Regression and Predictive Analysis techniques can be used to predict the </a:t>
          </a:r>
        </a:p>
        <a:p>
          <a:r>
            <a:rPr lang="en-GB" sz="1400" b="1">
              <a:latin typeface="Calibri" panose="020F0502020204030204" pitchFamily="34" charset="0"/>
              <a:ea typeface="Calibri" panose="020F0502020204030204" pitchFamily="34" charset="0"/>
              <a:cs typeface="Calibri" panose="020F0502020204030204" pitchFamily="34" charset="0"/>
            </a:rPr>
            <a:t>  Happiness Score of a Country or a Region if more data is available </a:t>
          </a:r>
          <a:endParaRPr lang="en-GB" sz="1400" b="1" dirty="0">
            <a:latin typeface="Calibri" panose="020F0502020204030204" pitchFamily="34" charset="0"/>
            <a:ea typeface="Calibri" panose="020F0502020204030204" pitchFamily="34" charset="0"/>
            <a:cs typeface="Calibri" panose="020F0502020204030204" pitchFamily="34" charset="0"/>
          </a:endParaRPr>
        </a:p>
      </dgm:t>
    </dgm:pt>
    <dgm:pt modelId="{3A3B927C-9B58-46F0-B373-24B50958DB33}" type="parTrans" cxnId="{1547F61E-8C50-46F4-8063-BE0A39333BA0}">
      <dgm:prSet/>
      <dgm:spPr/>
      <dgm:t>
        <a:bodyPr/>
        <a:lstStyle/>
        <a:p>
          <a:endParaRPr lang="en-GB" sz="1400">
            <a:latin typeface="Calibri" panose="020F0502020204030204" pitchFamily="34" charset="0"/>
            <a:ea typeface="Calibri" panose="020F0502020204030204" pitchFamily="34" charset="0"/>
            <a:cs typeface="Calibri" panose="020F0502020204030204" pitchFamily="34" charset="0"/>
          </a:endParaRPr>
        </a:p>
      </dgm:t>
    </dgm:pt>
    <dgm:pt modelId="{F44BB3D8-6F49-49CF-8E35-4EDD79B4F05C}" type="sibTrans" cxnId="{1547F61E-8C50-46F4-8063-BE0A39333BA0}">
      <dgm:prSet/>
      <dgm:spPr/>
      <dgm:t>
        <a:bodyPr/>
        <a:lstStyle/>
        <a:p>
          <a:endParaRPr lang="en-GB" sz="1400">
            <a:latin typeface="Calibri" panose="020F0502020204030204" pitchFamily="34" charset="0"/>
            <a:ea typeface="Calibri" panose="020F0502020204030204" pitchFamily="34" charset="0"/>
            <a:cs typeface="Calibri" panose="020F0502020204030204" pitchFamily="34" charset="0"/>
          </a:endParaRPr>
        </a:p>
      </dgm:t>
    </dgm:pt>
    <dgm:pt modelId="{64C8723D-D236-4E88-850F-7DFCD59B3AFB}" type="pres">
      <dgm:prSet presAssocID="{28931D4D-1288-4BD8-AC6B-F793CEA772E9}" presName="Name0" presStyleCnt="0">
        <dgm:presLayoutVars>
          <dgm:chMax val="7"/>
          <dgm:chPref val="7"/>
          <dgm:dir/>
        </dgm:presLayoutVars>
      </dgm:prSet>
      <dgm:spPr/>
    </dgm:pt>
    <dgm:pt modelId="{85B06373-DA7D-4C9C-BB2B-4141EA2F48C5}" type="pres">
      <dgm:prSet presAssocID="{28931D4D-1288-4BD8-AC6B-F793CEA772E9}" presName="Name1" presStyleCnt="0"/>
      <dgm:spPr/>
    </dgm:pt>
    <dgm:pt modelId="{9AAFA3B1-C305-47EB-8BCB-13D5D08CCE49}" type="pres">
      <dgm:prSet presAssocID="{28931D4D-1288-4BD8-AC6B-F793CEA772E9}" presName="cycle" presStyleCnt="0"/>
      <dgm:spPr/>
    </dgm:pt>
    <dgm:pt modelId="{FBE8B5B8-F283-4041-9168-BFED17089D8D}" type="pres">
      <dgm:prSet presAssocID="{28931D4D-1288-4BD8-AC6B-F793CEA772E9}" presName="srcNode" presStyleLbl="node1" presStyleIdx="0" presStyleCnt="3"/>
      <dgm:spPr/>
    </dgm:pt>
    <dgm:pt modelId="{2C4BB311-37AF-4D5A-8435-F97028D215FE}" type="pres">
      <dgm:prSet presAssocID="{28931D4D-1288-4BD8-AC6B-F793CEA772E9}" presName="conn" presStyleLbl="parChTrans1D2" presStyleIdx="0" presStyleCnt="1"/>
      <dgm:spPr/>
    </dgm:pt>
    <dgm:pt modelId="{248EF40F-AEB0-4907-BAF8-6B712EC97950}" type="pres">
      <dgm:prSet presAssocID="{28931D4D-1288-4BD8-AC6B-F793CEA772E9}" presName="extraNode" presStyleLbl="node1" presStyleIdx="0" presStyleCnt="3"/>
      <dgm:spPr/>
    </dgm:pt>
    <dgm:pt modelId="{80CA92B3-C02D-44BB-B6E0-30FE40BB447D}" type="pres">
      <dgm:prSet presAssocID="{28931D4D-1288-4BD8-AC6B-F793CEA772E9}" presName="dstNode" presStyleLbl="node1" presStyleIdx="0" presStyleCnt="3"/>
      <dgm:spPr/>
    </dgm:pt>
    <dgm:pt modelId="{9EB99195-853B-4D13-8462-C83E99F29491}" type="pres">
      <dgm:prSet presAssocID="{8286CA30-100D-49CE-B396-30BF62FF4485}" presName="text_1" presStyleLbl="node1" presStyleIdx="0" presStyleCnt="3" custScaleY="110786" custLinFactNeighborX="128">
        <dgm:presLayoutVars>
          <dgm:bulletEnabled val="1"/>
        </dgm:presLayoutVars>
      </dgm:prSet>
      <dgm:spPr/>
    </dgm:pt>
    <dgm:pt modelId="{BB881A78-C569-475B-944F-449654149F1E}" type="pres">
      <dgm:prSet presAssocID="{8286CA30-100D-49CE-B396-30BF62FF4485}" presName="accent_1" presStyleCnt="0"/>
      <dgm:spPr/>
    </dgm:pt>
    <dgm:pt modelId="{284421C8-DFF3-44FC-A22E-BEEAD2AF105E}" type="pres">
      <dgm:prSet presAssocID="{8286CA30-100D-49CE-B396-30BF62FF4485}" presName="accentRepeatNode" presStyleLbl="solidFgAcc1" presStyleIdx="0" presStyleCnt="3"/>
      <dgm:spPr/>
    </dgm:pt>
    <dgm:pt modelId="{D3511E04-3428-4A94-BFBE-BE43A8172DDF}" type="pres">
      <dgm:prSet presAssocID="{6E0A9B52-999B-4BC1-8482-8A1CB526012B}" presName="text_2" presStyleLbl="node1" presStyleIdx="1" presStyleCnt="3">
        <dgm:presLayoutVars>
          <dgm:bulletEnabled val="1"/>
        </dgm:presLayoutVars>
      </dgm:prSet>
      <dgm:spPr/>
    </dgm:pt>
    <dgm:pt modelId="{B62F099E-9D23-493D-A514-3836F80D4D84}" type="pres">
      <dgm:prSet presAssocID="{6E0A9B52-999B-4BC1-8482-8A1CB526012B}" presName="accent_2" presStyleCnt="0"/>
      <dgm:spPr/>
    </dgm:pt>
    <dgm:pt modelId="{3EF692C8-89C2-4444-8C21-5C62934C5859}" type="pres">
      <dgm:prSet presAssocID="{6E0A9B52-999B-4BC1-8482-8A1CB526012B}" presName="accentRepeatNode" presStyleLbl="solidFgAcc1" presStyleIdx="1" presStyleCnt="3"/>
      <dgm:spPr/>
    </dgm:pt>
    <dgm:pt modelId="{DEC104C1-558A-444F-A479-8A4E3EA448DF}" type="pres">
      <dgm:prSet presAssocID="{CBC6B9AD-4438-4FB4-A4F1-20E0373C3CDC}" presName="text_3" presStyleLbl="node1" presStyleIdx="2" presStyleCnt="3">
        <dgm:presLayoutVars>
          <dgm:bulletEnabled val="1"/>
        </dgm:presLayoutVars>
      </dgm:prSet>
      <dgm:spPr/>
    </dgm:pt>
    <dgm:pt modelId="{59780910-59C3-4DCA-AB42-EB2598D28B76}" type="pres">
      <dgm:prSet presAssocID="{CBC6B9AD-4438-4FB4-A4F1-20E0373C3CDC}" presName="accent_3" presStyleCnt="0"/>
      <dgm:spPr/>
    </dgm:pt>
    <dgm:pt modelId="{CEC07AA1-E15C-4AE0-A271-F510C6915CCF}" type="pres">
      <dgm:prSet presAssocID="{CBC6B9AD-4438-4FB4-A4F1-20E0373C3CDC}" presName="accentRepeatNode" presStyleLbl="solidFgAcc1" presStyleIdx="2" presStyleCnt="3"/>
      <dgm:spPr/>
    </dgm:pt>
  </dgm:ptLst>
  <dgm:cxnLst>
    <dgm:cxn modelId="{1547F61E-8C50-46F4-8063-BE0A39333BA0}" srcId="{28931D4D-1288-4BD8-AC6B-F793CEA772E9}" destId="{CBC6B9AD-4438-4FB4-A4F1-20E0373C3CDC}" srcOrd="2" destOrd="0" parTransId="{3A3B927C-9B58-46F0-B373-24B50958DB33}" sibTransId="{F44BB3D8-6F49-49CF-8E35-4EDD79B4F05C}"/>
    <dgm:cxn modelId="{3B301639-3705-4A08-B796-DE0393E56E82}" type="presOf" srcId="{28931D4D-1288-4BD8-AC6B-F793CEA772E9}" destId="{64C8723D-D236-4E88-850F-7DFCD59B3AFB}" srcOrd="0" destOrd="0" presId="urn:microsoft.com/office/officeart/2008/layout/VerticalCurvedList"/>
    <dgm:cxn modelId="{C1E3A545-A6BB-4FDA-BC59-06A0AAC30C85}" type="presOf" srcId="{6E0A9B52-999B-4BC1-8482-8A1CB526012B}" destId="{D3511E04-3428-4A94-BFBE-BE43A8172DDF}" srcOrd="0" destOrd="0" presId="urn:microsoft.com/office/officeart/2008/layout/VerticalCurvedList"/>
    <dgm:cxn modelId="{7C2A3B66-F55E-4EF5-ADBB-EB007FF7DE20}" type="presOf" srcId="{8286CA30-100D-49CE-B396-30BF62FF4485}" destId="{9EB99195-853B-4D13-8462-C83E99F29491}" srcOrd="0" destOrd="0" presId="urn:microsoft.com/office/officeart/2008/layout/VerticalCurvedList"/>
    <dgm:cxn modelId="{CCCA5FA8-CF92-4402-9F71-21BF905DA6FD}" type="presOf" srcId="{FEA61213-AC1F-4CEC-93EF-920128451CD1}" destId="{2C4BB311-37AF-4D5A-8435-F97028D215FE}" srcOrd="0" destOrd="0" presId="urn:microsoft.com/office/officeart/2008/layout/VerticalCurvedList"/>
    <dgm:cxn modelId="{8D492FD2-B254-45CA-9C95-EC9D497CEF01}" srcId="{28931D4D-1288-4BD8-AC6B-F793CEA772E9}" destId="{6E0A9B52-999B-4BC1-8482-8A1CB526012B}" srcOrd="1" destOrd="0" parTransId="{757C5C0C-FE05-43BE-B3CE-EAC8D077FF82}" sibTransId="{F5C48E7B-DC17-49B8-B13E-734C7BBC9F91}"/>
    <dgm:cxn modelId="{D8A1EAEB-5330-4C4C-83C5-7C82F0981136}" type="presOf" srcId="{CBC6B9AD-4438-4FB4-A4F1-20E0373C3CDC}" destId="{DEC104C1-558A-444F-A479-8A4E3EA448DF}" srcOrd="0" destOrd="0" presId="urn:microsoft.com/office/officeart/2008/layout/VerticalCurvedList"/>
    <dgm:cxn modelId="{39926EF0-11B1-445D-830C-000A9D88E648}" srcId="{28931D4D-1288-4BD8-AC6B-F793CEA772E9}" destId="{8286CA30-100D-49CE-B396-30BF62FF4485}" srcOrd="0" destOrd="0" parTransId="{3503AAE9-41F1-442E-A16F-10C79D655944}" sibTransId="{FEA61213-AC1F-4CEC-93EF-920128451CD1}"/>
    <dgm:cxn modelId="{A6BAFD9F-39C8-4090-9414-63D9B1077BB8}" type="presParOf" srcId="{64C8723D-D236-4E88-850F-7DFCD59B3AFB}" destId="{85B06373-DA7D-4C9C-BB2B-4141EA2F48C5}" srcOrd="0" destOrd="0" presId="urn:microsoft.com/office/officeart/2008/layout/VerticalCurvedList"/>
    <dgm:cxn modelId="{4EB338AA-68D7-4C19-B961-B7A31CC9861F}" type="presParOf" srcId="{85B06373-DA7D-4C9C-BB2B-4141EA2F48C5}" destId="{9AAFA3B1-C305-47EB-8BCB-13D5D08CCE49}" srcOrd="0" destOrd="0" presId="urn:microsoft.com/office/officeart/2008/layout/VerticalCurvedList"/>
    <dgm:cxn modelId="{1927FBE1-22BB-40C1-819D-FCC4887CADC6}" type="presParOf" srcId="{9AAFA3B1-C305-47EB-8BCB-13D5D08CCE49}" destId="{FBE8B5B8-F283-4041-9168-BFED17089D8D}" srcOrd="0" destOrd="0" presId="urn:microsoft.com/office/officeart/2008/layout/VerticalCurvedList"/>
    <dgm:cxn modelId="{8D916D40-EAAF-4982-80E0-745A69C8C8ED}" type="presParOf" srcId="{9AAFA3B1-C305-47EB-8BCB-13D5D08CCE49}" destId="{2C4BB311-37AF-4D5A-8435-F97028D215FE}" srcOrd="1" destOrd="0" presId="urn:microsoft.com/office/officeart/2008/layout/VerticalCurvedList"/>
    <dgm:cxn modelId="{C6B9B01B-BA49-4615-992B-CCDBBB58AAB3}" type="presParOf" srcId="{9AAFA3B1-C305-47EB-8BCB-13D5D08CCE49}" destId="{248EF40F-AEB0-4907-BAF8-6B712EC97950}" srcOrd="2" destOrd="0" presId="urn:microsoft.com/office/officeart/2008/layout/VerticalCurvedList"/>
    <dgm:cxn modelId="{6321A097-A946-475F-9A9B-41386443BEE4}" type="presParOf" srcId="{9AAFA3B1-C305-47EB-8BCB-13D5D08CCE49}" destId="{80CA92B3-C02D-44BB-B6E0-30FE40BB447D}" srcOrd="3" destOrd="0" presId="urn:microsoft.com/office/officeart/2008/layout/VerticalCurvedList"/>
    <dgm:cxn modelId="{2CE9EE79-7C8E-43EF-BAC0-80C5860D3545}" type="presParOf" srcId="{85B06373-DA7D-4C9C-BB2B-4141EA2F48C5}" destId="{9EB99195-853B-4D13-8462-C83E99F29491}" srcOrd="1" destOrd="0" presId="urn:microsoft.com/office/officeart/2008/layout/VerticalCurvedList"/>
    <dgm:cxn modelId="{A254B09D-904C-4961-95B4-0C03600285CF}" type="presParOf" srcId="{85B06373-DA7D-4C9C-BB2B-4141EA2F48C5}" destId="{BB881A78-C569-475B-944F-449654149F1E}" srcOrd="2" destOrd="0" presId="urn:microsoft.com/office/officeart/2008/layout/VerticalCurvedList"/>
    <dgm:cxn modelId="{296C17CD-34BA-4C16-93E9-BC3CAA44D128}" type="presParOf" srcId="{BB881A78-C569-475B-944F-449654149F1E}" destId="{284421C8-DFF3-44FC-A22E-BEEAD2AF105E}" srcOrd="0" destOrd="0" presId="urn:microsoft.com/office/officeart/2008/layout/VerticalCurvedList"/>
    <dgm:cxn modelId="{26FE76F2-78FF-4FEA-A015-D0A5AED9A6C0}" type="presParOf" srcId="{85B06373-DA7D-4C9C-BB2B-4141EA2F48C5}" destId="{D3511E04-3428-4A94-BFBE-BE43A8172DDF}" srcOrd="3" destOrd="0" presId="urn:microsoft.com/office/officeart/2008/layout/VerticalCurvedList"/>
    <dgm:cxn modelId="{39E846D3-3D54-4DD3-B3B1-FE314135ADBC}" type="presParOf" srcId="{85B06373-DA7D-4C9C-BB2B-4141EA2F48C5}" destId="{B62F099E-9D23-493D-A514-3836F80D4D84}" srcOrd="4" destOrd="0" presId="urn:microsoft.com/office/officeart/2008/layout/VerticalCurvedList"/>
    <dgm:cxn modelId="{5CA17BF7-333E-4CF6-8273-24B3FF68C7A2}" type="presParOf" srcId="{B62F099E-9D23-493D-A514-3836F80D4D84}" destId="{3EF692C8-89C2-4444-8C21-5C62934C5859}" srcOrd="0" destOrd="0" presId="urn:microsoft.com/office/officeart/2008/layout/VerticalCurvedList"/>
    <dgm:cxn modelId="{8CDDB10E-75DA-4E99-914E-1132A4E2553B}" type="presParOf" srcId="{85B06373-DA7D-4C9C-BB2B-4141EA2F48C5}" destId="{DEC104C1-558A-444F-A479-8A4E3EA448DF}" srcOrd="5" destOrd="0" presId="urn:microsoft.com/office/officeart/2008/layout/VerticalCurvedList"/>
    <dgm:cxn modelId="{496DD236-A3F6-404A-92FC-96D5F0A45058}" type="presParOf" srcId="{85B06373-DA7D-4C9C-BB2B-4141EA2F48C5}" destId="{59780910-59C3-4DCA-AB42-EB2598D28B76}" srcOrd="6" destOrd="0" presId="urn:microsoft.com/office/officeart/2008/layout/VerticalCurvedList"/>
    <dgm:cxn modelId="{77837513-4FC1-4A5B-8E98-457A9F51378D}" type="presParOf" srcId="{59780910-59C3-4DCA-AB42-EB2598D28B76}" destId="{CEC07AA1-E15C-4AE0-A271-F510C6915CC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AEBE6-7838-4578-BDBB-8FB0E2F69BEE}">
      <dsp:nvSpPr>
        <dsp:cNvPr id="0" name=""/>
        <dsp:cNvSpPr/>
      </dsp:nvSpPr>
      <dsp:spPr>
        <a:xfrm rot="5400000">
          <a:off x="-174824" y="175825"/>
          <a:ext cx="1165494" cy="81584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Arial" panose="020B0604020202020204" pitchFamily="34" charset="0"/>
              <a:cs typeface="Arial" panose="020B0604020202020204" pitchFamily="34" charset="0"/>
            </a:rPr>
            <a:t>1.</a:t>
          </a:r>
        </a:p>
      </dsp:txBody>
      <dsp:txXfrm rot="-5400000">
        <a:off x="0" y="408924"/>
        <a:ext cx="815846" cy="349648"/>
      </dsp:txXfrm>
    </dsp:sp>
    <dsp:sp modelId="{BF2D1055-CF12-421D-B8B8-15197179AA79}">
      <dsp:nvSpPr>
        <dsp:cNvPr id="0" name=""/>
        <dsp:cNvSpPr/>
      </dsp:nvSpPr>
      <dsp:spPr>
        <a:xfrm rot="5400000">
          <a:off x="4899716" y="-4082869"/>
          <a:ext cx="757571" cy="8925312"/>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just" defTabSz="711200">
            <a:lnSpc>
              <a:spcPct val="90000"/>
            </a:lnSpc>
            <a:spcBef>
              <a:spcPct val="0"/>
            </a:spcBef>
            <a:spcAft>
              <a:spcPct val="15000"/>
            </a:spcAft>
            <a:buFont typeface="Symbol" panose="05050102010706020507" pitchFamily="18" charset="2"/>
            <a:buChar char=""/>
          </a:pPr>
          <a:r>
            <a:rPr lang="en-GB" sz="1600" b="1" kern="1200" dirty="0">
              <a:latin typeface="Arial" panose="020B0604020202020204" pitchFamily="34" charset="0"/>
              <a:cs typeface="Arial" panose="020B0604020202020204" pitchFamily="34" charset="0"/>
            </a:rPr>
            <a:t>What is the current state of the global happiness statistics and what is the distribution of each factor that contributes to it?</a:t>
          </a:r>
        </a:p>
      </dsp:txBody>
      <dsp:txXfrm rot="-5400000">
        <a:off x="815846" y="37983"/>
        <a:ext cx="8888330" cy="683607"/>
      </dsp:txXfrm>
    </dsp:sp>
    <dsp:sp modelId="{869B411C-2312-4D70-A13F-7877570F6300}">
      <dsp:nvSpPr>
        <dsp:cNvPr id="0" name=""/>
        <dsp:cNvSpPr/>
      </dsp:nvSpPr>
      <dsp:spPr>
        <a:xfrm rot="5400000">
          <a:off x="-174824" y="1224924"/>
          <a:ext cx="1165494" cy="81584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Arial" panose="020B0604020202020204" pitchFamily="34" charset="0"/>
              <a:cs typeface="Arial" panose="020B0604020202020204" pitchFamily="34" charset="0"/>
            </a:rPr>
            <a:t>2.</a:t>
          </a:r>
        </a:p>
      </dsp:txBody>
      <dsp:txXfrm rot="-5400000">
        <a:off x="0" y="1458023"/>
        <a:ext cx="815846" cy="349648"/>
      </dsp:txXfrm>
    </dsp:sp>
    <dsp:sp modelId="{05D2183E-8C89-431D-A6E6-CAC1EB8FBF82}">
      <dsp:nvSpPr>
        <dsp:cNvPr id="0" name=""/>
        <dsp:cNvSpPr/>
      </dsp:nvSpPr>
      <dsp:spPr>
        <a:xfrm rot="5400000">
          <a:off x="4899716" y="-3033770"/>
          <a:ext cx="757571" cy="8925312"/>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just" defTabSz="711200">
            <a:lnSpc>
              <a:spcPct val="90000"/>
            </a:lnSpc>
            <a:spcBef>
              <a:spcPct val="0"/>
            </a:spcBef>
            <a:spcAft>
              <a:spcPct val="15000"/>
            </a:spcAft>
            <a:buFont typeface="Symbol" panose="05050102010706020507" pitchFamily="18" charset="2"/>
            <a:buChar char=""/>
          </a:pPr>
          <a:r>
            <a:rPr lang="en-GB" sz="1600" b="1" kern="1200" dirty="0">
              <a:latin typeface="Arial" panose="020B0604020202020204" pitchFamily="34" charset="0"/>
              <a:cs typeface="Arial" panose="020B0604020202020204" pitchFamily="34" charset="0"/>
            </a:rPr>
            <a:t>What is the trend of the Global Happiness Score and Happiness Score across different Regions in the context of their contributing factors over the years?</a:t>
          </a:r>
        </a:p>
      </dsp:txBody>
      <dsp:txXfrm rot="-5400000">
        <a:off x="815846" y="1087082"/>
        <a:ext cx="8888330" cy="683607"/>
      </dsp:txXfrm>
    </dsp:sp>
    <dsp:sp modelId="{5756C9A2-BDF9-47C8-8E5E-B9E5E4148C70}">
      <dsp:nvSpPr>
        <dsp:cNvPr id="0" name=""/>
        <dsp:cNvSpPr/>
      </dsp:nvSpPr>
      <dsp:spPr>
        <a:xfrm rot="5400000">
          <a:off x="-174824" y="2274023"/>
          <a:ext cx="1165494" cy="81584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Arial" panose="020B0604020202020204" pitchFamily="34" charset="0"/>
              <a:cs typeface="Arial" panose="020B0604020202020204" pitchFamily="34" charset="0"/>
            </a:rPr>
            <a:t>3.</a:t>
          </a:r>
        </a:p>
      </dsp:txBody>
      <dsp:txXfrm rot="-5400000">
        <a:off x="0" y="2507122"/>
        <a:ext cx="815846" cy="349648"/>
      </dsp:txXfrm>
    </dsp:sp>
    <dsp:sp modelId="{09FE2F69-3B83-4015-B455-2E137652E4F5}">
      <dsp:nvSpPr>
        <dsp:cNvPr id="0" name=""/>
        <dsp:cNvSpPr/>
      </dsp:nvSpPr>
      <dsp:spPr>
        <a:xfrm rot="5400000">
          <a:off x="4899716" y="-1984671"/>
          <a:ext cx="757571" cy="8925312"/>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just" defTabSz="711200">
            <a:lnSpc>
              <a:spcPct val="90000"/>
            </a:lnSpc>
            <a:spcBef>
              <a:spcPct val="0"/>
            </a:spcBef>
            <a:spcAft>
              <a:spcPct val="15000"/>
            </a:spcAft>
            <a:buFont typeface="Symbol" panose="05050102010706020507" pitchFamily="18" charset="2"/>
            <a:buChar char=""/>
          </a:pPr>
          <a:r>
            <a:rPr lang="en-GB" sz="1600" b="1" kern="1200" dirty="0">
              <a:latin typeface="Arial" panose="020B0604020202020204" pitchFamily="34" charset="0"/>
              <a:cs typeface="Arial" panose="020B0604020202020204" pitchFamily="34" charset="0"/>
            </a:rPr>
            <a:t>What is the extent of the relationship between the Happiness Score and each of its contributing factors?  Which factor, on average, contributes most/least to happiness?</a:t>
          </a:r>
        </a:p>
      </dsp:txBody>
      <dsp:txXfrm rot="-5400000">
        <a:off x="815846" y="2136181"/>
        <a:ext cx="8888330" cy="683607"/>
      </dsp:txXfrm>
    </dsp:sp>
    <dsp:sp modelId="{A8301AF8-8F81-4B9D-BEF1-0EB693AA216A}">
      <dsp:nvSpPr>
        <dsp:cNvPr id="0" name=""/>
        <dsp:cNvSpPr/>
      </dsp:nvSpPr>
      <dsp:spPr>
        <a:xfrm rot="5400000">
          <a:off x="-174824" y="3323122"/>
          <a:ext cx="1165494" cy="81584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en-GB" sz="1600" b="1" kern="1200" dirty="0">
              <a:latin typeface="Arial" panose="020B0604020202020204" pitchFamily="34" charset="0"/>
              <a:cs typeface="Arial" panose="020B0604020202020204" pitchFamily="34" charset="0"/>
            </a:rPr>
            <a:t>4.</a:t>
          </a:r>
        </a:p>
      </dsp:txBody>
      <dsp:txXfrm rot="-5400000">
        <a:off x="0" y="3556221"/>
        <a:ext cx="815846" cy="349648"/>
      </dsp:txXfrm>
    </dsp:sp>
    <dsp:sp modelId="{1B0794B0-A0C7-4E88-9AA2-EF8CC51C0219}">
      <dsp:nvSpPr>
        <dsp:cNvPr id="0" name=""/>
        <dsp:cNvSpPr/>
      </dsp:nvSpPr>
      <dsp:spPr>
        <a:xfrm rot="5400000">
          <a:off x="4899716" y="-935572"/>
          <a:ext cx="757571" cy="8925312"/>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just" defTabSz="711200">
            <a:lnSpc>
              <a:spcPct val="90000"/>
            </a:lnSpc>
            <a:spcBef>
              <a:spcPct val="0"/>
            </a:spcBef>
            <a:spcAft>
              <a:spcPct val="15000"/>
            </a:spcAft>
            <a:buFont typeface="Symbol" panose="05050102010706020507" pitchFamily="18" charset="2"/>
            <a:buChar char=""/>
          </a:pPr>
          <a:r>
            <a:rPr lang="en-GB" sz="1600" b="1" kern="1200" dirty="0">
              <a:latin typeface="Arial" panose="020B0604020202020204" pitchFamily="34" charset="0"/>
              <a:cs typeface="Arial" panose="020B0604020202020204" pitchFamily="34" charset="0"/>
            </a:rPr>
            <a:t>What are the top and bottom 5 countries based on different metrics? </a:t>
          </a:r>
        </a:p>
      </dsp:txBody>
      <dsp:txXfrm rot="-5400000">
        <a:off x="815846" y="3185280"/>
        <a:ext cx="8888330" cy="683607"/>
      </dsp:txXfrm>
    </dsp:sp>
    <dsp:sp modelId="{53441E59-2703-4979-B319-351FF677E1DD}">
      <dsp:nvSpPr>
        <dsp:cNvPr id="0" name=""/>
        <dsp:cNvSpPr/>
      </dsp:nvSpPr>
      <dsp:spPr>
        <a:xfrm rot="5400000">
          <a:off x="-174824" y="4372221"/>
          <a:ext cx="1165494" cy="81584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en-GB" sz="1600" b="1" kern="1200" dirty="0">
              <a:latin typeface="Arial" panose="020B0604020202020204" pitchFamily="34" charset="0"/>
              <a:cs typeface="Arial" panose="020B0604020202020204" pitchFamily="34" charset="0"/>
            </a:rPr>
            <a:t>5.</a:t>
          </a:r>
        </a:p>
      </dsp:txBody>
      <dsp:txXfrm rot="-5400000">
        <a:off x="0" y="4605320"/>
        <a:ext cx="815846" cy="349648"/>
      </dsp:txXfrm>
    </dsp:sp>
    <dsp:sp modelId="{8C0EB9BE-8413-4326-A905-87330119AE0E}">
      <dsp:nvSpPr>
        <dsp:cNvPr id="0" name=""/>
        <dsp:cNvSpPr/>
      </dsp:nvSpPr>
      <dsp:spPr>
        <a:xfrm rot="5400000">
          <a:off x="4899716" y="113526"/>
          <a:ext cx="757571" cy="8925312"/>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just" defTabSz="711200">
            <a:lnSpc>
              <a:spcPct val="90000"/>
            </a:lnSpc>
            <a:spcBef>
              <a:spcPct val="0"/>
            </a:spcBef>
            <a:spcAft>
              <a:spcPct val="15000"/>
            </a:spcAft>
            <a:buFont typeface="Symbol" panose="05050102010706020507" pitchFamily="18" charset="2"/>
            <a:buChar char=""/>
          </a:pPr>
          <a:r>
            <a:rPr lang="en-GB" sz="1600" b="1" kern="1200">
              <a:latin typeface="Arial" panose="020B0604020202020204" pitchFamily="34" charset="0"/>
              <a:cs typeface="Arial" panose="020B0604020202020204" pitchFamily="34" charset="0"/>
            </a:rPr>
            <a:t>How has Covid affected the Happiness Score and its contributing factors across the World?</a:t>
          </a:r>
        </a:p>
      </dsp:txBody>
      <dsp:txXfrm rot="-5400000">
        <a:off x="815846" y="4234378"/>
        <a:ext cx="8888330" cy="683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783A8-4185-488E-8860-B4C81C56BAB6}">
      <dsp:nvSpPr>
        <dsp:cNvPr id="0" name=""/>
        <dsp:cNvSpPr/>
      </dsp:nvSpPr>
      <dsp:spPr>
        <a:xfrm>
          <a:off x="0" y="4934671"/>
          <a:ext cx="10439400" cy="923369"/>
        </a:xfrm>
        <a:prstGeom prst="rect">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a:latin typeface="Arial" panose="020B0604020202020204" pitchFamily="34" charset="0"/>
              <a:cs typeface="Arial" panose="020B0604020202020204" pitchFamily="34" charset="0"/>
            </a:rPr>
            <a:t>Providing Recommendations</a:t>
          </a:r>
        </a:p>
      </dsp:txBody>
      <dsp:txXfrm>
        <a:off x="0" y="4934671"/>
        <a:ext cx="10439400" cy="498619"/>
      </dsp:txXfrm>
    </dsp:sp>
    <dsp:sp modelId="{56408649-CF1E-4DBD-AA24-283B7E7E5364}">
      <dsp:nvSpPr>
        <dsp:cNvPr id="0" name=""/>
        <dsp:cNvSpPr/>
      </dsp:nvSpPr>
      <dsp:spPr>
        <a:xfrm>
          <a:off x="0" y="5339101"/>
          <a:ext cx="10439400" cy="499711"/>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anose="020B0604020202020204" pitchFamily="34" charset="0"/>
              <a:cs typeface="Arial" panose="020B0604020202020204" pitchFamily="34" charset="0"/>
            </a:rPr>
            <a:t>Based on the data insights, providing evidence-based recommendations to optimise decision-making</a:t>
          </a:r>
        </a:p>
      </dsp:txBody>
      <dsp:txXfrm>
        <a:off x="0" y="5339101"/>
        <a:ext cx="10439400" cy="499711"/>
      </dsp:txXfrm>
    </dsp:sp>
    <dsp:sp modelId="{09A9247C-8AAD-4D75-B7C5-C18112F1D311}">
      <dsp:nvSpPr>
        <dsp:cNvPr id="0" name=""/>
        <dsp:cNvSpPr/>
      </dsp:nvSpPr>
      <dsp:spPr>
        <a:xfrm rot="10800000">
          <a:off x="0" y="3821324"/>
          <a:ext cx="10439400" cy="1124312"/>
        </a:xfrm>
        <a:prstGeom prst="upArrowCallout">
          <a:avLst/>
        </a:prstGeom>
        <a:gradFill rotWithShape="0">
          <a:gsLst>
            <a:gs pos="0">
              <a:schemeClr val="accent2">
                <a:alpha val="90000"/>
                <a:hueOff val="0"/>
                <a:satOff val="0"/>
                <a:lumOff val="0"/>
                <a:alphaOff val="-10000"/>
                <a:satMod val="103000"/>
                <a:lumMod val="102000"/>
                <a:tint val="94000"/>
              </a:schemeClr>
            </a:gs>
            <a:gs pos="50000">
              <a:schemeClr val="accent2">
                <a:alpha val="90000"/>
                <a:hueOff val="0"/>
                <a:satOff val="0"/>
                <a:lumOff val="0"/>
                <a:alphaOff val="-10000"/>
                <a:satMod val="110000"/>
                <a:lumMod val="100000"/>
                <a:shade val="100000"/>
              </a:schemeClr>
            </a:gs>
            <a:gs pos="100000">
              <a:schemeClr val="accent2">
                <a:alpha val="90000"/>
                <a:hueOff val="0"/>
                <a:satOff val="0"/>
                <a:lumOff val="0"/>
                <a:alphaOff val="-1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a:latin typeface="Arial" panose="020B0604020202020204" pitchFamily="34" charset="0"/>
              <a:cs typeface="Arial" panose="020B0604020202020204" pitchFamily="34" charset="0"/>
            </a:rPr>
            <a:t>Sharing the Results/ Evidence based Solutions</a:t>
          </a:r>
        </a:p>
      </dsp:txBody>
      <dsp:txXfrm rot="-10800000">
        <a:off x="0" y="3821324"/>
        <a:ext cx="10439400" cy="394633"/>
      </dsp:txXfrm>
    </dsp:sp>
    <dsp:sp modelId="{E5EA4990-8716-4D09-AFC9-312D8DA63A38}">
      <dsp:nvSpPr>
        <dsp:cNvPr id="0" name=""/>
        <dsp:cNvSpPr/>
      </dsp:nvSpPr>
      <dsp:spPr>
        <a:xfrm>
          <a:off x="0" y="4215957"/>
          <a:ext cx="10439400" cy="336169"/>
        </a:xfrm>
        <a:prstGeom prst="rect">
          <a:avLst/>
        </a:prstGeom>
        <a:solidFill>
          <a:schemeClr val="accent2">
            <a:alpha val="90000"/>
            <a:tint val="40000"/>
            <a:hueOff val="0"/>
            <a:satOff val="0"/>
            <a:lumOff val="0"/>
            <a:alphaOff val="-1000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anose="020B0604020202020204" pitchFamily="34" charset="0"/>
              <a:cs typeface="Arial" panose="020B0604020202020204" pitchFamily="34" charset="0"/>
            </a:rPr>
            <a:t>Communicating the results of the analysis effectively using data-driven storytelling</a:t>
          </a:r>
        </a:p>
      </dsp:txBody>
      <dsp:txXfrm>
        <a:off x="0" y="4215957"/>
        <a:ext cx="10439400" cy="336169"/>
      </dsp:txXfrm>
    </dsp:sp>
    <dsp:sp modelId="{36BAB5CB-67EE-41A1-B3E5-72FB2F0D1B5D}">
      <dsp:nvSpPr>
        <dsp:cNvPr id="0" name=""/>
        <dsp:cNvSpPr/>
      </dsp:nvSpPr>
      <dsp:spPr>
        <a:xfrm rot="10800000">
          <a:off x="0" y="2228277"/>
          <a:ext cx="10439400" cy="1604011"/>
        </a:xfrm>
        <a:prstGeom prst="upArrowCallout">
          <a:avLst/>
        </a:prstGeom>
        <a:gradFill rotWithShape="0">
          <a:gsLst>
            <a:gs pos="0">
              <a:schemeClr val="accent2">
                <a:alpha val="90000"/>
                <a:hueOff val="0"/>
                <a:satOff val="0"/>
                <a:lumOff val="0"/>
                <a:alphaOff val="-20000"/>
                <a:satMod val="103000"/>
                <a:lumMod val="102000"/>
                <a:tint val="94000"/>
              </a:schemeClr>
            </a:gs>
            <a:gs pos="50000">
              <a:schemeClr val="accent2">
                <a:alpha val="90000"/>
                <a:hueOff val="0"/>
                <a:satOff val="0"/>
                <a:lumOff val="0"/>
                <a:alphaOff val="-20000"/>
                <a:satMod val="110000"/>
                <a:lumMod val="100000"/>
                <a:shade val="100000"/>
              </a:schemeClr>
            </a:gs>
            <a:gs pos="100000">
              <a:schemeClr val="accent2">
                <a:alpha val="90000"/>
                <a:hueOff val="0"/>
                <a:satOff val="0"/>
                <a:lumOff val="0"/>
                <a:alphaOff val="-2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a:latin typeface="Arial" panose="020B0604020202020204" pitchFamily="34" charset="0"/>
              <a:cs typeface="Arial" panose="020B0604020202020204" pitchFamily="34" charset="0"/>
            </a:rPr>
            <a:t>Data Analysis</a:t>
          </a:r>
        </a:p>
      </dsp:txBody>
      <dsp:txXfrm rot="-10800000">
        <a:off x="0" y="2228277"/>
        <a:ext cx="10439400" cy="563008"/>
      </dsp:txXfrm>
    </dsp:sp>
    <dsp:sp modelId="{FA1A3AA2-6E1A-48F7-9684-F41145275B12}">
      <dsp:nvSpPr>
        <dsp:cNvPr id="0" name=""/>
        <dsp:cNvSpPr/>
      </dsp:nvSpPr>
      <dsp:spPr>
        <a:xfrm>
          <a:off x="0" y="2770716"/>
          <a:ext cx="10439400" cy="520259"/>
        </a:xfrm>
        <a:prstGeom prst="rect">
          <a:avLst/>
        </a:prstGeom>
        <a:solidFill>
          <a:schemeClr val="accent2">
            <a:alpha val="90000"/>
            <a:tint val="40000"/>
            <a:hueOff val="0"/>
            <a:satOff val="0"/>
            <a:lumOff val="0"/>
            <a:alphaOff val="-2000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anose="020B0604020202020204" pitchFamily="34" charset="0"/>
              <a:cs typeface="Arial" panose="020B0604020202020204" pitchFamily="34" charset="0"/>
            </a:rPr>
            <a:t>What story is data telling? Identifying the patterns and relationships between data points of the Variables</a:t>
          </a:r>
        </a:p>
      </dsp:txBody>
      <dsp:txXfrm>
        <a:off x="0" y="2770716"/>
        <a:ext cx="10439400" cy="520259"/>
      </dsp:txXfrm>
    </dsp:sp>
    <dsp:sp modelId="{E9B37981-5FE2-473B-BD46-8F0505593DCE}">
      <dsp:nvSpPr>
        <dsp:cNvPr id="0" name=""/>
        <dsp:cNvSpPr/>
      </dsp:nvSpPr>
      <dsp:spPr>
        <a:xfrm rot="10800000">
          <a:off x="0" y="1114930"/>
          <a:ext cx="10439400" cy="1124312"/>
        </a:xfrm>
        <a:prstGeom prst="upArrowCallout">
          <a:avLst/>
        </a:prstGeom>
        <a:gradFill rotWithShape="0">
          <a:gsLst>
            <a:gs pos="0">
              <a:schemeClr val="accent2">
                <a:alpha val="90000"/>
                <a:hueOff val="0"/>
                <a:satOff val="0"/>
                <a:lumOff val="0"/>
                <a:alphaOff val="-30000"/>
                <a:satMod val="103000"/>
                <a:lumMod val="102000"/>
                <a:tint val="94000"/>
              </a:schemeClr>
            </a:gs>
            <a:gs pos="50000">
              <a:schemeClr val="accent2">
                <a:alpha val="90000"/>
                <a:hueOff val="0"/>
                <a:satOff val="0"/>
                <a:lumOff val="0"/>
                <a:alphaOff val="-30000"/>
                <a:satMod val="110000"/>
                <a:lumMod val="100000"/>
                <a:shade val="100000"/>
              </a:schemeClr>
            </a:gs>
            <a:gs pos="100000">
              <a:schemeClr val="accent2">
                <a:alpha val="90000"/>
                <a:hueOff val="0"/>
                <a:satOff val="0"/>
                <a:lumOff val="0"/>
                <a:alphaOff val="-3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a:latin typeface="Arial" panose="020B0604020202020204" pitchFamily="34" charset="0"/>
              <a:cs typeface="Arial" panose="020B0604020202020204" pitchFamily="34" charset="0"/>
            </a:rPr>
            <a:t>Data Preparation</a:t>
          </a:r>
        </a:p>
      </dsp:txBody>
      <dsp:txXfrm rot="-10800000">
        <a:off x="0" y="1114930"/>
        <a:ext cx="10439400" cy="394633"/>
      </dsp:txXfrm>
    </dsp:sp>
    <dsp:sp modelId="{90E725E4-B59A-4427-B395-56CB8E2D1BDA}">
      <dsp:nvSpPr>
        <dsp:cNvPr id="0" name=""/>
        <dsp:cNvSpPr/>
      </dsp:nvSpPr>
      <dsp:spPr>
        <a:xfrm>
          <a:off x="0" y="1509564"/>
          <a:ext cx="10439400" cy="336169"/>
        </a:xfrm>
        <a:prstGeom prst="rect">
          <a:avLst/>
        </a:prstGeom>
        <a:solidFill>
          <a:schemeClr val="accent2">
            <a:alpha val="90000"/>
            <a:tint val="40000"/>
            <a:hueOff val="0"/>
            <a:satOff val="0"/>
            <a:lumOff val="0"/>
            <a:alphaOff val="-3000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anose="020B0604020202020204" pitchFamily="34" charset="0"/>
              <a:cs typeface="Arial" panose="020B0604020202020204" pitchFamily="34" charset="0"/>
            </a:rPr>
            <a:t>Data Collection, Cleaning, Identifying appropriate Metrics to be used </a:t>
          </a:r>
        </a:p>
      </dsp:txBody>
      <dsp:txXfrm>
        <a:off x="0" y="1509564"/>
        <a:ext cx="10439400" cy="336169"/>
      </dsp:txXfrm>
    </dsp:sp>
    <dsp:sp modelId="{84BDA211-786E-48AF-AE50-F257B1ED3031}">
      <dsp:nvSpPr>
        <dsp:cNvPr id="0" name=""/>
        <dsp:cNvSpPr/>
      </dsp:nvSpPr>
      <dsp:spPr>
        <a:xfrm rot="10800000">
          <a:off x="0" y="1583"/>
          <a:ext cx="10439400" cy="1124312"/>
        </a:xfrm>
        <a:prstGeom prst="upArrowCallout">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Arial" panose="020B0604020202020204" pitchFamily="34" charset="0"/>
              <a:cs typeface="Arial" panose="020B0604020202020204" pitchFamily="34" charset="0"/>
            </a:rPr>
            <a:t>Understanding the Problem</a:t>
          </a:r>
        </a:p>
      </dsp:txBody>
      <dsp:txXfrm rot="-10800000">
        <a:off x="0" y="1583"/>
        <a:ext cx="10439400" cy="394633"/>
      </dsp:txXfrm>
    </dsp:sp>
    <dsp:sp modelId="{0FE013F9-B501-4CAB-9661-BF8BE3C8CD8C}">
      <dsp:nvSpPr>
        <dsp:cNvPr id="0" name=""/>
        <dsp:cNvSpPr/>
      </dsp:nvSpPr>
      <dsp:spPr>
        <a:xfrm>
          <a:off x="0" y="396217"/>
          <a:ext cx="10439400" cy="336169"/>
        </a:xfrm>
        <a:prstGeom prst="rect">
          <a:avLst/>
        </a:prstGeom>
        <a:solidFill>
          <a:schemeClr val="accent2">
            <a:alpha val="90000"/>
            <a:tint val="40000"/>
            <a:hueOff val="0"/>
            <a:satOff val="0"/>
            <a:lumOff val="0"/>
            <a:alphaOff val="-4000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anose="020B0604020202020204" pitchFamily="34" charset="0"/>
              <a:cs typeface="Arial" panose="020B0604020202020204" pitchFamily="34" charset="0"/>
            </a:rPr>
            <a:t>Designing the Objectives/Questions to be Addressed and planning the Analysis  </a:t>
          </a:r>
        </a:p>
      </dsp:txBody>
      <dsp:txXfrm>
        <a:off x="0" y="396217"/>
        <a:ext cx="10439400" cy="3361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5D2C1-13EF-4500-8306-4522E9AC48A7}">
      <dsp:nvSpPr>
        <dsp:cNvPr id="0" name=""/>
        <dsp:cNvSpPr/>
      </dsp:nvSpPr>
      <dsp:spPr>
        <a:xfrm rot="16200000">
          <a:off x="1036518" y="-1036518"/>
          <a:ext cx="2392697" cy="4465735"/>
        </a:xfrm>
        <a:prstGeom prst="round1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endParaRPr lang="en-GB" sz="2800" b="1" kern="1200" dirty="0">
            <a:latin typeface="Calibri" panose="020F0502020204030204" pitchFamily="34" charset="0"/>
            <a:ea typeface="Calibri" panose="020F0502020204030204" pitchFamily="34" charset="0"/>
            <a:cs typeface="Calibri" panose="020F0502020204030204" pitchFamily="34" charset="0"/>
          </a:endParaRPr>
        </a:p>
        <a:p>
          <a:pPr marL="0" lvl="0" indent="0" algn="ctr" defTabSz="1244600">
            <a:lnSpc>
              <a:spcPct val="90000"/>
            </a:lnSpc>
            <a:spcBef>
              <a:spcPct val="0"/>
            </a:spcBef>
            <a:spcAft>
              <a:spcPct val="35000"/>
            </a:spcAft>
            <a:buNone/>
          </a:pPr>
          <a:r>
            <a:rPr lang="en-GB" sz="2800" b="1" kern="1200" dirty="0">
              <a:latin typeface="Calibri" panose="020F0502020204030204" pitchFamily="34" charset="0"/>
              <a:ea typeface="Calibri" panose="020F0502020204030204" pitchFamily="34" charset="0"/>
              <a:cs typeface="Calibri" panose="020F0502020204030204" pitchFamily="34" charset="0"/>
            </a:rPr>
            <a:t>Overall Analysis</a:t>
          </a:r>
        </a:p>
      </dsp:txBody>
      <dsp:txXfrm rot="5400000">
        <a:off x="-1" y="1"/>
        <a:ext cx="4465735" cy="1794523"/>
      </dsp:txXfrm>
    </dsp:sp>
    <dsp:sp modelId="{709B8479-FE0D-4C3D-8286-E835037BF5E4}">
      <dsp:nvSpPr>
        <dsp:cNvPr id="0" name=""/>
        <dsp:cNvSpPr/>
      </dsp:nvSpPr>
      <dsp:spPr>
        <a:xfrm>
          <a:off x="4465735" y="0"/>
          <a:ext cx="4465735" cy="2392697"/>
        </a:xfrm>
        <a:prstGeom prst="round1Rect">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endParaRPr lang="en-GB" sz="2800" b="1" kern="1200" dirty="0">
            <a:latin typeface="Calibri" panose="020F0502020204030204" pitchFamily="34" charset="0"/>
            <a:ea typeface="Calibri" panose="020F0502020204030204" pitchFamily="34" charset="0"/>
            <a:cs typeface="Calibri" panose="020F0502020204030204" pitchFamily="34" charset="0"/>
          </a:endParaRPr>
        </a:p>
        <a:p>
          <a:pPr marL="0" lvl="0" indent="0" algn="ctr" defTabSz="1244600">
            <a:lnSpc>
              <a:spcPct val="90000"/>
            </a:lnSpc>
            <a:spcBef>
              <a:spcPct val="0"/>
            </a:spcBef>
            <a:spcAft>
              <a:spcPct val="35000"/>
            </a:spcAft>
            <a:buNone/>
          </a:pPr>
          <a:r>
            <a:rPr lang="en-GB" sz="2800" b="1" kern="1200" dirty="0">
              <a:latin typeface="Calibri" panose="020F0502020204030204" pitchFamily="34" charset="0"/>
              <a:ea typeface="Calibri" panose="020F0502020204030204" pitchFamily="34" charset="0"/>
              <a:cs typeface="Calibri" panose="020F0502020204030204" pitchFamily="34" charset="0"/>
            </a:rPr>
            <a:t>Analysis by Region</a:t>
          </a:r>
        </a:p>
      </dsp:txBody>
      <dsp:txXfrm>
        <a:off x="4465735" y="0"/>
        <a:ext cx="4465735" cy="1794523"/>
      </dsp:txXfrm>
    </dsp:sp>
    <dsp:sp modelId="{E6DB3358-9EB6-4AED-9246-7BD0D64DD49B}">
      <dsp:nvSpPr>
        <dsp:cNvPr id="0" name=""/>
        <dsp:cNvSpPr/>
      </dsp:nvSpPr>
      <dsp:spPr>
        <a:xfrm rot="10800000">
          <a:off x="0" y="2392697"/>
          <a:ext cx="4465735" cy="2392697"/>
        </a:xfrm>
        <a:prstGeom prst="round1Rect">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GB" sz="2800" b="1" kern="1200" dirty="0">
              <a:latin typeface="Calibri" panose="020F0502020204030204" pitchFamily="34" charset="0"/>
              <a:ea typeface="Calibri" panose="020F0502020204030204" pitchFamily="34" charset="0"/>
              <a:cs typeface="Calibri" panose="020F0502020204030204" pitchFamily="34" charset="0"/>
            </a:rPr>
            <a:t>Analysis by Countries</a:t>
          </a:r>
        </a:p>
      </dsp:txBody>
      <dsp:txXfrm rot="10800000">
        <a:off x="0" y="2990872"/>
        <a:ext cx="4465735" cy="1794523"/>
      </dsp:txXfrm>
    </dsp:sp>
    <dsp:sp modelId="{2784A7A0-4C7C-4FC1-817A-46DC364F51E6}">
      <dsp:nvSpPr>
        <dsp:cNvPr id="0" name=""/>
        <dsp:cNvSpPr/>
      </dsp:nvSpPr>
      <dsp:spPr>
        <a:xfrm rot="5400000">
          <a:off x="5502253" y="1356179"/>
          <a:ext cx="2392697" cy="4465735"/>
        </a:xfrm>
        <a:prstGeom prst="round1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GB" sz="2800" b="1" kern="1200" dirty="0">
              <a:latin typeface="Calibri" panose="020F0502020204030204" pitchFamily="34" charset="0"/>
              <a:ea typeface="Calibri" panose="020F0502020204030204" pitchFamily="34" charset="0"/>
              <a:cs typeface="Calibri" panose="020F0502020204030204" pitchFamily="34" charset="0"/>
            </a:rPr>
            <a:t>Pre Covid (2015-2019) and Post Covid (2021)</a:t>
          </a:r>
        </a:p>
      </dsp:txBody>
      <dsp:txXfrm rot="-5400000">
        <a:off x="4465734" y="2990872"/>
        <a:ext cx="4465735" cy="1794523"/>
      </dsp:txXfrm>
    </dsp:sp>
    <dsp:sp modelId="{A36B2487-9528-428C-A028-91BD6783235F}">
      <dsp:nvSpPr>
        <dsp:cNvPr id="0" name=""/>
        <dsp:cNvSpPr/>
      </dsp:nvSpPr>
      <dsp:spPr>
        <a:xfrm>
          <a:off x="3126014" y="1794523"/>
          <a:ext cx="2679441" cy="1196348"/>
        </a:xfrm>
        <a:prstGeom prst="roundRect">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dirty="0">
              <a:latin typeface="Calibri" panose="020F0502020204030204" pitchFamily="34" charset="0"/>
              <a:ea typeface="Calibri" panose="020F0502020204030204" pitchFamily="34" charset="0"/>
              <a:cs typeface="Calibri" panose="020F0502020204030204" pitchFamily="34" charset="0"/>
            </a:rPr>
            <a:t>Data Analysis</a:t>
          </a:r>
        </a:p>
      </dsp:txBody>
      <dsp:txXfrm>
        <a:off x="3184415" y="1852924"/>
        <a:ext cx="2562639" cy="1079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78503-641A-46C2-B4B2-CA569EF5F7D1}">
      <dsp:nvSpPr>
        <dsp:cNvPr id="0" name=""/>
        <dsp:cNvSpPr/>
      </dsp:nvSpPr>
      <dsp:spPr>
        <a:xfrm>
          <a:off x="-5295755" y="-811042"/>
          <a:ext cx="6306051" cy="6306051"/>
        </a:xfrm>
        <a:prstGeom prst="blockArc">
          <a:avLst>
            <a:gd name="adj1" fmla="val 18900000"/>
            <a:gd name="adj2" fmla="val 2700000"/>
            <a:gd name="adj3" fmla="val 343"/>
          </a:avLst>
        </a:pr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FCF20-8056-497A-98CB-004716752E55}">
      <dsp:nvSpPr>
        <dsp:cNvPr id="0" name=""/>
        <dsp:cNvSpPr/>
      </dsp:nvSpPr>
      <dsp:spPr>
        <a:xfrm>
          <a:off x="463473" y="229353"/>
          <a:ext cx="9929782" cy="808980"/>
        </a:xfrm>
        <a:prstGeom prst="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4886"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latin typeface="Calibri" panose="020F0502020204030204" pitchFamily="34" charset="0"/>
              <a:ea typeface="Calibri" panose="020F0502020204030204" pitchFamily="34" charset="0"/>
              <a:cs typeface="Calibri" panose="020F0502020204030204" pitchFamily="34" charset="0"/>
            </a:rPr>
            <a:t>* Six factors in different proportions determine a country’s Overall Happiness Score </a:t>
          </a:r>
        </a:p>
        <a:p>
          <a:pPr marL="0" lvl="0" indent="0" algn="l" defTabSz="622300">
            <a:lnSpc>
              <a:spcPct val="90000"/>
            </a:lnSpc>
            <a:spcBef>
              <a:spcPct val="0"/>
            </a:spcBef>
            <a:spcAft>
              <a:spcPct val="35000"/>
            </a:spcAft>
            <a:buNone/>
          </a:pPr>
          <a:r>
            <a:rPr lang="en-GB" sz="1400" b="1" kern="1200" dirty="0">
              <a:latin typeface="Calibri" panose="020F0502020204030204" pitchFamily="34" charset="0"/>
              <a:ea typeface="Calibri" panose="020F0502020204030204" pitchFamily="34" charset="0"/>
              <a:cs typeface="Calibri" panose="020F0502020204030204" pitchFamily="34" charset="0"/>
            </a:rPr>
            <a:t>* Economy and Health are factors that contribute the most toward the Happiness Score</a:t>
          </a:r>
        </a:p>
        <a:p>
          <a:pPr marL="0" lvl="0" indent="0" algn="l" defTabSz="622300">
            <a:lnSpc>
              <a:spcPct val="90000"/>
            </a:lnSpc>
            <a:spcBef>
              <a:spcPct val="0"/>
            </a:spcBef>
            <a:spcAft>
              <a:spcPct val="35000"/>
            </a:spcAft>
            <a:buNone/>
          </a:pPr>
          <a:r>
            <a:rPr lang="en-GB" sz="1400" b="1" kern="1200" dirty="0">
              <a:latin typeface="Calibri" panose="020F0502020204030204" pitchFamily="34" charset="0"/>
              <a:ea typeface="Calibri" panose="020F0502020204030204" pitchFamily="34" charset="0"/>
              <a:cs typeface="Calibri" panose="020F0502020204030204" pitchFamily="34" charset="0"/>
            </a:rPr>
            <a:t>* Generosity and Trust in Government are the factors that contribute the least toward the Happiness Score</a:t>
          </a:r>
        </a:p>
      </dsp:txBody>
      <dsp:txXfrm>
        <a:off x="463473" y="229353"/>
        <a:ext cx="9929782" cy="808980"/>
      </dsp:txXfrm>
    </dsp:sp>
    <dsp:sp modelId="{95E381AA-8849-4FC2-9523-0465CCC9FCCE}">
      <dsp:nvSpPr>
        <dsp:cNvPr id="0" name=""/>
        <dsp:cNvSpPr/>
      </dsp:nvSpPr>
      <dsp:spPr>
        <a:xfrm>
          <a:off x="75774" y="257806"/>
          <a:ext cx="732104" cy="732104"/>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330F6E-F692-4DE4-BC20-2658FDF933F6}">
      <dsp:nvSpPr>
        <dsp:cNvPr id="0" name=""/>
        <dsp:cNvSpPr/>
      </dsp:nvSpPr>
      <dsp:spPr>
        <a:xfrm>
          <a:off x="918238" y="1177229"/>
          <a:ext cx="9442102" cy="704272"/>
        </a:xfrm>
        <a:prstGeom prst="rect">
          <a:avLst/>
        </a:prstGeom>
        <a:solidFill>
          <a:schemeClr val="accent2">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4886"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The Happiest Regions are Australia &amp; New Zealand, North America, and Western Europe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The Unhappiest Regions are Southern Asia and Sub-Saharan Africa</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918238" y="1177229"/>
        <a:ext cx="9442102" cy="704272"/>
      </dsp:txXfrm>
    </dsp:sp>
    <dsp:sp modelId="{6B5E7252-A5AC-40DF-BA7B-BD6A04DC8FA4}">
      <dsp:nvSpPr>
        <dsp:cNvPr id="0" name=""/>
        <dsp:cNvSpPr/>
      </dsp:nvSpPr>
      <dsp:spPr>
        <a:xfrm>
          <a:off x="515715" y="1192348"/>
          <a:ext cx="691589" cy="671646"/>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dsp:style>
    </dsp:sp>
    <dsp:sp modelId="{A55CAAE3-CDFB-4B98-916D-B275399CB03C}">
      <dsp:nvSpPr>
        <dsp:cNvPr id="0" name=""/>
        <dsp:cNvSpPr/>
      </dsp:nvSpPr>
      <dsp:spPr>
        <a:xfrm>
          <a:off x="990319" y="2049141"/>
          <a:ext cx="9381290" cy="585683"/>
        </a:xfrm>
        <a:prstGeom prst="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4886"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Despite Australia &amp; New Zealand and North America being the Happiest Regions, the Happiness Score for these two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regions </a:t>
          </a:r>
          <a:r>
            <a:rPr lang="en-GB" sz="1400" b="1">
              <a:latin typeface="Calibri" panose="020F0502020204030204" pitchFamily="34" charset="0"/>
              <a:ea typeface="Calibri" panose="020F0502020204030204" pitchFamily="34" charset="0"/>
              <a:cs typeface="Calibri" panose="020F0502020204030204" pitchFamily="34" charset="0"/>
            </a:rPr>
            <a:t>has been decreasing over the last few years</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990319" y="2049141"/>
        <a:ext cx="9381290" cy="585683"/>
      </dsp:txXfrm>
    </dsp:sp>
    <dsp:sp modelId="{2E43A52B-1E5D-4FC2-B15D-1AB343926F0C}">
      <dsp:nvSpPr>
        <dsp:cNvPr id="0" name=""/>
        <dsp:cNvSpPr/>
      </dsp:nvSpPr>
      <dsp:spPr>
        <a:xfrm>
          <a:off x="624267" y="1975931"/>
          <a:ext cx="732104" cy="732104"/>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516E344B-1F2C-4CF5-A935-71F28BC13C5F}">
      <dsp:nvSpPr>
        <dsp:cNvPr id="0" name=""/>
        <dsp:cNvSpPr/>
      </dsp:nvSpPr>
      <dsp:spPr>
        <a:xfrm>
          <a:off x="861510" y="2927385"/>
          <a:ext cx="9510099" cy="585683"/>
        </a:xfrm>
        <a:prstGeom prst="rect">
          <a:avLst/>
        </a:prstGeom>
        <a:solidFill>
          <a:schemeClr val="accent2">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4886"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a:latin typeface="Calibri" panose="020F0502020204030204" pitchFamily="34" charset="0"/>
              <a:ea typeface="Calibri" panose="020F0502020204030204" pitchFamily="34" charset="0"/>
              <a:cs typeface="Calibri" panose="020F0502020204030204" pitchFamily="34" charset="0"/>
            </a:rPr>
            <a:t>* Whereas Sub-Saharan Africa is the Unhappiest Region, the Happiness Score has been increasing over the last few  </a:t>
          </a:r>
        </a:p>
        <a:p>
          <a:pPr marL="0" lvl="0" indent="0" algn="l" defTabSz="622300">
            <a:lnSpc>
              <a:spcPct val="90000"/>
            </a:lnSpc>
            <a:spcBef>
              <a:spcPct val="0"/>
            </a:spcBef>
            <a:spcAft>
              <a:spcPct val="35000"/>
            </a:spcAft>
            <a:buNone/>
          </a:pPr>
          <a:r>
            <a:rPr lang="en-GB" sz="1400" b="1">
              <a:latin typeface="Calibri" panose="020F0502020204030204" pitchFamily="34" charset="0"/>
              <a:ea typeface="Calibri" panose="020F0502020204030204" pitchFamily="34" charset="0"/>
              <a:cs typeface="Calibri" panose="020F0502020204030204" pitchFamily="34" charset="0"/>
            </a:rPr>
            <a:t>  years</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861510" y="2927385"/>
        <a:ext cx="9510099" cy="585683"/>
      </dsp:txXfrm>
    </dsp:sp>
    <dsp:sp modelId="{A9DCF47F-9AAA-4602-B026-EEB68004F10B}">
      <dsp:nvSpPr>
        <dsp:cNvPr id="0" name=""/>
        <dsp:cNvSpPr/>
      </dsp:nvSpPr>
      <dsp:spPr>
        <a:xfrm>
          <a:off x="495458" y="2854175"/>
          <a:ext cx="732104" cy="732104"/>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dsp:style>
    </dsp:sp>
    <dsp:sp modelId="{1767DEE6-9136-4A74-A68C-08D67C112B5D}">
      <dsp:nvSpPr>
        <dsp:cNvPr id="0" name=""/>
        <dsp:cNvSpPr/>
      </dsp:nvSpPr>
      <dsp:spPr>
        <a:xfrm>
          <a:off x="441826" y="3676407"/>
          <a:ext cx="9929782" cy="951577"/>
        </a:xfrm>
        <a:prstGeom prst="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4886"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latin typeface="Calibri" panose="020F0502020204030204" pitchFamily="34" charset="0"/>
              <a:ea typeface="Calibri" panose="020F0502020204030204" pitchFamily="34" charset="0"/>
              <a:cs typeface="Calibri" panose="020F0502020204030204" pitchFamily="34" charset="0"/>
            </a:rPr>
            <a:t>* The 5 Happiest Countries are Finland, Denmark, Switzerland, Iceland, and Norway (all belong to Western Europe Region)</a:t>
          </a:r>
        </a:p>
        <a:p>
          <a:pPr marL="0" lvl="0" indent="0" algn="l" defTabSz="622300">
            <a:lnSpc>
              <a:spcPct val="90000"/>
            </a:lnSpc>
            <a:spcBef>
              <a:spcPct val="0"/>
            </a:spcBef>
            <a:spcAft>
              <a:spcPct val="35000"/>
            </a:spcAft>
            <a:buNone/>
          </a:pPr>
          <a:r>
            <a:rPr lang="en-GB" sz="1400" b="1" kern="1200" dirty="0">
              <a:latin typeface="Calibri" panose="020F0502020204030204" pitchFamily="34" charset="0"/>
              <a:ea typeface="Calibri" panose="020F0502020204030204" pitchFamily="34" charset="0"/>
              <a:cs typeface="Calibri" panose="020F0502020204030204" pitchFamily="34" charset="0"/>
            </a:rPr>
            <a:t>* The 5 Unhappiest Countries are the Central African Republic, Burundi, Syria, Afghanistan, and South Sudan (4 are from Africa  </a:t>
          </a:r>
        </a:p>
        <a:p>
          <a:pPr marL="0" lvl="0" indent="0" algn="l" defTabSz="622300">
            <a:lnSpc>
              <a:spcPct val="90000"/>
            </a:lnSpc>
            <a:spcBef>
              <a:spcPct val="0"/>
            </a:spcBef>
            <a:spcAft>
              <a:spcPct val="35000"/>
            </a:spcAft>
            <a:buNone/>
          </a:pPr>
          <a:r>
            <a:rPr lang="en-GB" sz="1400" b="1" kern="1200" dirty="0">
              <a:latin typeface="Calibri" panose="020F0502020204030204" pitchFamily="34" charset="0"/>
              <a:ea typeface="Calibri" panose="020F0502020204030204" pitchFamily="34" charset="0"/>
              <a:cs typeface="Calibri" panose="020F0502020204030204" pitchFamily="34" charset="0"/>
            </a:rPr>
            <a:t>  and 1 from Southern Asia)</a:t>
          </a:r>
        </a:p>
      </dsp:txBody>
      <dsp:txXfrm>
        <a:off x="441826" y="3676407"/>
        <a:ext cx="9929782" cy="951577"/>
      </dsp:txXfrm>
    </dsp:sp>
    <dsp:sp modelId="{7AD2C937-DE1C-4EAA-B9C7-3F6F390E48E7}">
      <dsp:nvSpPr>
        <dsp:cNvPr id="0" name=""/>
        <dsp:cNvSpPr/>
      </dsp:nvSpPr>
      <dsp:spPr>
        <a:xfrm>
          <a:off x="75774" y="3791470"/>
          <a:ext cx="732104" cy="732104"/>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78503-641A-46C2-B4B2-CA569EF5F7D1}">
      <dsp:nvSpPr>
        <dsp:cNvPr id="0" name=""/>
        <dsp:cNvSpPr/>
      </dsp:nvSpPr>
      <dsp:spPr>
        <a:xfrm>
          <a:off x="-4817546" y="-742701"/>
          <a:ext cx="5772042" cy="5772042"/>
        </a:xfrm>
        <a:prstGeom prst="blockArc">
          <a:avLst>
            <a:gd name="adj1" fmla="val 18900000"/>
            <a:gd name="adj2" fmla="val 2700000"/>
            <a:gd name="adj3" fmla="val 374"/>
          </a:avLst>
        </a:pr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FCF20-8056-497A-98CB-004716752E55}">
      <dsp:nvSpPr>
        <dsp:cNvPr id="0" name=""/>
        <dsp:cNvSpPr/>
      </dsp:nvSpPr>
      <dsp:spPr>
        <a:xfrm>
          <a:off x="533307" y="233500"/>
          <a:ext cx="9076315" cy="910880"/>
        </a:xfrm>
        <a:prstGeom prst="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3444"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The Average Happiness Score has increased after the Covid 19 pandemic (from 5.38 to 5.53)</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Finland has maintained its position as the Happiest Country before and after Covid 19 pandemic</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533307" y="233500"/>
        <a:ext cx="9076315" cy="910880"/>
      </dsp:txXfrm>
    </dsp:sp>
    <dsp:sp modelId="{95E381AA-8849-4FC2-9523-0465CCC9FCCE}">
      <dsp:nvSpPr>
        <dsp:cNvPr id="0" name=""/>
        <dsp:cNvSpPr/>
      </dsp:nvSpPr>
      <dsp:spPr>
        <a:xfrm>
          <a:off x="101361" y="247124"/>
          <a:ext cx="824320" cy="824320"/>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233B45-44F4-4789-A863-2DA76CFA1A4B}">
      <dsp:nvSpPr>
        <dsp:cNvPr id="0" name=""/>
        <dsp:cNvSpPr/>
      </dsp:nvSpPr>
      <dsp:spPr>
        <a:xfrm>
          <a:off x="891602" y="1318913"/>
          <a:ext cx="8698233" cy="659456"/>
        </a:xfrm>
        <a:prstGeom prst="rect">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3444"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The Average Happiness Score has increased for Western Europe, Eastern Asia, Central &amp; Eastern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Europe, Southeastern Asia, and Sub-Saharan Africa after the Covid 19 pandemic</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891602" y="1318913"/>
        <a:ext cx="8698233" cy="659456"/>
      </dsp:txXfrm>
    </dsp:sp>
    <dsp:sp modelId="{7C4EEC9E-20A9-4EAD-BD58-81A68D19D411}">
      <dsp:nvSpPr>
        <dsp:cNvPr id="0" name=""/>
        <dsp:cNvSpPr/>
      </dsp:nvSpPr>
      <dsp:spPr>
        <a:xfrm>
          <a:off x="479442" y="1236481"/>
          <a:ext cx="824320" cy="824320"/>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sp>
    <dsp:sp modelId="{88ABBBEB-8ECC-4E2C-9D83-7E3DA18DB9B7}">
      <dsp:nvSpPr>
        <dsp:cNvPr id="0" name=""/>
        <dsp:cNvSpPr/>
      </dsp:nvSpPr>
      <dsp:spPr>
        <a:xfrm>
          <a:off x="891602" y="2308269"/>
          <a:ext cx="8698233" cy="659456"/>
        </a:xfrm>
        <a:prstGeom prst="rect">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3444"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The Average Happiness Score has decreased for the rest of the Regions after the Covid 19 pandemic</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891602" y="2308269"/>
        <a:ext cx="8698233" cy="659456"/>
      </dsp:txXfrm>
    </dsp:sp>
    <dsp:sp modelId="{B7A231A4-EC96-4E4E-828A-6C29738726D7}">
      <dsp:nvSpPr>
        <dsp:cNvPr id="0" name=""/>
        <dsp:cNvSpPr/>
      </dsp:nvSpPr>
      <dsp:spPr>
        <a:xfrm>
          <a:off x="479442" y="2225837"/>
          <a:ext cx="824320" cy="824320"/>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sp>
    <dsp:sp modelId="{158FDB2C-D80E-44CF-8F6F-4602DC25EEFE}">
      <dsp:nvSpPr>
        <dsp:cNvPr id="0" name=""/>
        <dsp:cNvSpPr/>
      </dsp:nvSpPr>
      <dsp:spPr>
        <a:xfrm>
          <a:off x="513521" y="3255598"/>
          <a:ext cx="9076315" cy="907794"/>
        </a:xfrm>
        <a:prstGeom prst="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3444"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 Countries in the same region or nearby are often affected by the same factors involved in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calculating their Happiness Score</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513521" y="3255598"/>
        <a:ext cx="9076315" cy="907794"/>
      </dsp:txXfrm>
    </dsp:sp>
    <dsp:sp modelId="{6B5E7252-A5AC-40DF-BA7B-BD6A04DC8FA4}">
      <dsp:nvSpPr>
        <dsp:cNvPr id="0" name=""/>
        <dsp:cNvSpPr/>
      </dsp:nvSpPr>
      <dsp:spPr>
        <a:xfrm>
          <a:off x="30024" y="3233064"/>
          <a:ext cx="966994" cy="933675"/>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BB311-37AF-4D5A-8435-F97028D215FE}">
      <dsp:nvSpPr>
        <dsp:cNvPr id="0" name=""/>
        <dsp:cNvSpPr/>
      </dsp:nvSpPr>
      <dsp:spPr>
        <a:xfrm>
          <a:off x="-5405275" y="-827773"/>
          <a:ext cx="6436787" cy="6436787"/>
        </a:xfrm>
        <a:prstGeom prst="blockArc">
          <a:avLst>
            <a:gd name="adj1" fmla="val 18900000"/>
            <a:gd name="adj2" fmla="val 2700000"/>
            <a:gd name="adj3" fmla="val 336"/>
          </a:avLst>
        </a:pr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B99195-853B-4D13-8462-C83E99F29491}">
      <dsp:nvSpPr>
        <dsp:cNvPr id="0" name=""/>
        <dsp:cNvSpPr/>
      </dsp:nvSpPr>
      <dsp:spPr>
        <a:xfrm>
          <a:off x="675971" y="426553"/>
          <a:ext cx="9636691" cy="1059389"/>
        </a:xfrm>
        <a:prstGeom prst="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9022"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We can precisely define what makes countries and their populations happy, allowing us to emphasise and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improve key aspects of any country</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Through this, we will be able to obtain the primary aim of pleasure, which we as humans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yearn for</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675971" y="426553"/>
        <a:ext cx="9636691" cy="1059389"/>
      </dsp:txXfrm>
    </dsp:sp>
    <dsp:sp modelId="{284421C8-DFF3-44FC-A22E-BEEAD2AF105E}">
      <dsp:nvSpPr>
        <dsp:cNvPr id="0" name=""/>
        <dsp:cNvSpPr/>
      </dsp:nvSpPr>
      <dsp:spPr>
        <a:xfrm>
          <a:off x="65981" y="353524"/>
          <a:ext cx="1195310" cy="1195310"/>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C8A21E-8F52-42D9-AAD0-2FFA1BC3ACCD}">
      <dsp:nvSpPr>
        <dsp:cNvPr id="0" name=""/>
        <dsp:cNvSpPr/>
      </dsp:nvSpPr>
      <dsp:spPr>
        <a:xfrm>
          <a:off x="1011232" y="1732669"/>
          <a:ext cx="9289095" cy="1315902"/>
        </a:xfrm>
        <a:prstGeom prst="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9022"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To maintain and enhance the Happiness Score, we must focus on the Economy, Health, and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Family/Social Support</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With the growth in the economy, the government can invest in Health facilities and hence increase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the Health Score which can eventually contribute towards an improvement in the Happiness Score </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1011232" y="1732669"/>
        <a:ext cx="9289095" cy="1315902"/>
      </dsp:txXfrm>
    </dsp:sp>
    <dsp:sp modelId="{BDAF534E-3707-4D42-8936-1C857A3D945C}">
      <dsp:nvSpPr>
        <dsp:cNvPr id="0" name=""/>
        <dsp:cNvSpPr/>
      </dsp:nvSpPr>
      <dsp:spPr>
        <a:xfrm>
          <a:off x="413577" y="1792965"/>
          <a:ext cx="1195310" cy="1195310"/>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3AD992ED-70D5-4DCA-8A76-804469F495A1}">
      <dsp:nvSpPr>
        <dsp:cNvPr id="0" name=""/>
        <dsp:cNvSpPr/>
      </dsp:nvSpPr>
      <dsp:spPr>
        <a:xfrm>
          <a:off x="663636" y="3212989"/>
          <a:ext cx="9636691" cy="1335620"/>
        </a:xfrm>
        <a:prstGeom prst="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9022"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Since the Economy is the strongest contributor to Happiness Score, a country having a low Happiness Score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should first work towards increasing its Economy</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Obtaining better ratings in Social Support, Trust, and Freedom in less or more proportion may contribute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towards better Happiness Scores for a country</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663636" y="3212989"/>
        <a:ext cx="9636691" cy="1335620"/>
      </dsp:txXfrm>
    </dsp:sp>
    <dsp:sp modelId="{2464C8F0-3208-4D95-A3E7-7E87CD0AF07C}">
      <dsp:nvSpPr>
        <dsp:cNvPr id="0" name=""/>
        <dsp:cNvSpPr/>
      </dsp:nvSpPr>
      <dsp:spPr>
        <a:xfrm>
          <a:off x="65981" y="3255236"/>
          <a:ext cx="1195310" cy="1195310"/>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BB311-37AF-4D5A-8435-F97028D215FE}">
      <dsp:nvSpPr>
        <dsp:cNvPr id="0" name=""/>
        <dsp:cNvSpPr/>
      </dsp:nvSpPr>
      <dsp:spPr>
        <a:xfrm>
          <a:off x="-5234175" y="-801715"/>
          <a:ext cx="6233174" cy="6233174"/>
        </a:xfrm>
        <a:prstGeom prst="blockArc">
          <a:avLst>
            <a:gd name="adj1" fmla="val 18900000"/>
            <a:gd name="adj2" fmla="val 2700000"/>
            <a:gd name="adj3" fmla="val 347"/>
          </a:avLst>
        </a:pr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B99195-853B-4D13-8462-C83E99F29491}">
      <dsp:nvSpPr>
        <dsp:cNvPr id="0" name=""/>
        <dsp:cNvSpPr/>
      </dsp:nvSpPr>
      <dsp:spPr>
        <a:xfrm>
          <a:off x="654948" y="413037"/>
          <a:ext cx="9641149" cy="1025821"/>
        </a:xfrm>
        <a:prstGeom prst="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4972"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Governments should increase Social Support by creating more Social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communities which might contribute to the Happiness Score </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654948" y="413037"/>
        <a:ext cx="9641149" cy="1025821"/>
      </dsp:txXfrm>
    </dsp:sp>
    <dsp:sp modelId="{284421C8-DFF3-44FC-A22E-BEEAD2AF105E}">
      <dsp:nvSpPr>
        <dsp:cNvPr id="0" name=""/>
        <dsp:cNvSpPr/>
      </dsp:nvSpPr>
      <dsp:spPr>
        <a:xfrm>
          <a:off x="63890" y="347230"/>
          <a:ext cx="1157435" cy="1157435"/>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511E04-3428-4A94-BFBE-BE43A8172DDF}">
      <dsp:nvSpPr>
        <dsp:cNvPr id="0" name=""/>
        <dsp:cNvSpPr/>
      </dsp:nvSpPr>
      <dsp:spPr>
        <a:xfrm>
          <a:off x="979190" y="1851897"/>
          <a:ext cx="9304566" cy="925948"/>
        </a:xfrm>
        <a:prstGeom prst="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4972"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Further experiments can be performed to establish causal relationships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between different variables and tested using Hypothesis Testing</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979190" y="1851897"/>
        <a:ext cx="9304566" cy="925948"/>
      </dsp:txXfrm>
    </dsp:sp>
    <dsp:sp modelId="{3EF692C8-89C2-4444-8C21-5C62934C5859}">
      <dsp:nvSpPr>
        <dsp:cNvPr id="0" name=""/>
        <dsp:cNvSpPr/>
      </dsp:nvSpPr>
      <dsp:spPr>
        <a:xfrm>
          <a:off x="400472" y="1736153"/>
          <a:ext cx="1157435" cy="1157435"/>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DEC104C1-558A-444F-A479-8A4E3EA448DF}">
      <dsp:nvSpPr>
        <dsp:cNvPr id="0" name=""/>
        <dsp:cNvSpPr/>
      </dsp:nvSpPr>
      <dsp:spPr>
        <a:xfrm>
          <a:off x="642608" y="3240820"/>
          <a:ext cx="9641149" cy="925948"/>
        </a:xfrm>
        <a:prstGeom prst="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4972"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Regression and Predictive Analysis techniques can be used to predict the </a:t>
          </a:r>
        </a:p>
        <a:p>
          <a:pPr marL="0" lvl="0" indent="0" algn="l" defTabSz="622300">
            <a:lnSpc>
              <a:spcPct val="90000"/>
            </a:lnSpc>
            <a:spcBef>
              <a:spcPct val="0"/>
            </a:spcBef>
            <a:spcAft>
              <a:spcPct val="35000"/>
            </a:spcAft>
            <a:buNone/>
          </a:pPr>
          <a:r>
            <a:rPr lang="en-GB" sz="1400" b="1" kern="1200">
              <a:latin typeface="Calibri" panose="020F0502020204030204" pitchFamily="34" charset="0"/>
              <a:ea typeface="Calibri" panose="020F0502020204030204" pitchFamily="34" charset="0"/>
              <a:cs typeface="Calibri" panose="020F0502020204030204" pitchFamily="34" charset="0"/>
            </a:rPr>
            <a:t>  Happiness Score of a Country or a Region if more data is available </a:t>
          </a:r>
          <a:endParaRPr lang="en-GB"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642608" y="3240820"/>
        <a:ext cx="9641149" cy="925948"/>
      </dsp:txXfrm>
    </dsp:sp>
    <dsp:sp modelId="{CEC07AA1-E15C-4AE0-A271-F510C6915CCF}">
      <dsp:nvSpPr>
        <dsp:cNvPr id="0" name=""/>
        <dsp:cNvSpPr/>
      </dsp:nvSpPr>
      <dsp:spPr>
        <a:xfrm>
          <a:off x="63890" y="3125076"/>
          <a:ext cx="1157435" cy="1157435"/>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3/8/2023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3/8/2023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There is also a positive correlation between Family/Social Support and Happiness Score and between Freedom and Happiness Score, but they are not as strong as the rest two factors discussed above as the slope is less steep.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D6B913A0-8194-43AB-8CE1-D8825DE3150C}" type="slidenum">
              <a:rPr lang="en-US" smtClean="0"/>
              <a:t>15</a:t>
            </a:fld>
            <a:endParaRPr lang="en-US" dirty="0"/>
          </a:p>
        </p:txBody>
      </p:sp>
    </p:spTree>
    <p:extLst>
      <p:ext uri="{BB962C8B-B14F-4D97-AF65-F5344CB8AC3E}">
        <p14:creationId xmlns:p14="http://schemas.microsoft.com/office/powerpoint/2010/main" val="233279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There is no particular relationship found between Trust (Government Corruption) and Happiness Score and between Generosity and Happiness Score.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D6B913A0-8194-43AB-8CE1-D8825DE3150C}" type="slidenum">
              <a:rPr lang="en-US" smtClean="0"/>
              <a:t>16</a:t>
            </a:fld>
            <a:endParaRPr lang="en-US" dirty="0"/>
          </a:p>
        </p:txBody>
      </p:sp>
    </p:spTree>
    <p:extLst>
      <p:ext uri="{BB962C8B-B14F-4D97-AF65-F5344CB8AC3E}">
        <p14:creationId xmlns:p14="http://schemas.microsoft.com/office/powerpoint/2010/main" val="2940123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correlation map is used to measure the correlation between two or more variables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Economy (GDP per capita) score tends to have the biggest impact on the Happiness Score around the World followed by the Health score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Also, there is a strong correlation between Economy and Health (Life Expectancy), this can be due to the fact that countries with high economies can provide better health facilities to their citizens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Family (Social Support) and Freedom have a moderate impact on the Happiness Score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Trust (Government Corruption) and Generosity scores have the least impact on the Happiness Score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There is also some correlation between Freedom and Trust in Government, meaning that citizens of countries that have more freedom tend to trust their Government to some extent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B913A0-8194-43AB-8CE1-D8825DE3150C}" type="slidenum">
              <a:rPr lang="en-US" smtClean="0"/>
              <a:t>17</a:t>
            </a:fld>
            <a:endParaRPr lang="en-US" dirty="0"/>
          </a:p>
        </p:txBody>
      </p:sp>
    </p:spTree>
    <p:extLst>
      <p:ext uri="{BB962C8B-B14F-4D97-AF65-F5344CB8AC3E}">
        <p14:creationId xmlns:p14="http://schemas.microsoft.com/office/powerpoint/2010/main" val="2067330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following tunnel graph shows the Average Happiness Scores across different Regions of the World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Australia and New Zealand are the Happiest Region followed by North America, whereas Southern Asia and Sub-Saharan Africa are the Unhappiest Regions in the World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D6B913A0-8194-43AB-8CE1-D8825DE3150C}" type="slidenum">
              <a:rPr lang="en-US" smtClean="0"/>
              <a:t>18</a:t>
            </a:fld>
            <a:endParaRPr lang="en-US" dirty="0"/>
          </a:p>
        </p:txBody>
      </p:sp>
    </p:spTree>
    <p:extLst>
      <p:ext uri="{BB962C8B-B14F-4D97-AF65-F5344CB8AC3E}">
        <p14:creationId xmlns:p14="http://schemas.microsoft.com/office/powerpoint/2010/main" val="2296392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Distribution of different factors that contribute to the Happiness Score for different Regions across the World can be seen from this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3 Happiest Regions (Australia &amp; New Zealand, North America, and Western Europe) also have high values of contributing factors while the Unhappiest Regions (Southern Asia and Sub-Saharan Africa) have low corresponding values of the contributing factors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B913A0-8194-43AB-8CE1-D8825DE3150C}" type="slidenum">
              <a:rPr lang="en-US" smtClean="0"/>
              <a:t>19</a:t>
            </a:fld>
            <a:endParaRPr lang="en-US" dirty="0"/>
          </a:p>
        </p:txBody>
      </p:sp>
    </p:spTree>
    <p:extLst>
      <p:ext uri="{BB962C8B-B14F-4D97-AF65-F5344CB8AC3E}">
        <p14:creationId xmlns:p14="http://schemas.microsoft.com/office/powerpoint/2010/main" val="2276099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5 most happy countries have corresponding high values of all six contributing factors in almost same proportion</a:t>
            </a:r>
          </a:p>
        </p:txBody>
      </p:sp>
      <p:sp>
        <p:nvSpPr>
          <p:cNvPr id="4" name="Slide Number Placeholder 3"/>
          <p:cNvSpPr>
            <a:spLocks noGrp="1"/>
          </p:cNvSpPr>
          <p:nvPr>
            <p:ph type="sldNum" sz="quarter" idx="5"/>
          </p:nvPr>
        </p:nvSpPr>
        <p:spPr/>
        <p:txBody>
          <a:bodyPr/>
          <a:lstStyle/>
          <a:p>
            <a:fld id="{D6B913A0-8194-43AB-8CE1-D8825DE3150C}" type="slidenum">
              <a:rPr lang="en-US" smtClean="0"/>
              <a:t>23</a:t>
            </a:fld>
            <a:endParaRPr lang="en-US" dirty="0"/>
          </a:p>
        </p:txBody>
      </p:sp>
    </p:spTree>
    <p:extLst>
      <p:ext uri="{BB962C8B-B14F-4D97-AF65-F5344CB8AC3E}">
        <p14:creationId xmlns:p14="http://schemas.microsoft.com/office/powerpoint/2010/main" val="3892921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5 most unhappy countries have corresponding low values of all six contributing factors in almost same proportion</a:t>
            </a:r>
          </a:p>
          <a:p>
            <a:r>
              <a:rPr lang="en-GB" dirty="0"/>
              <a:t>Only Syria has high values of Economy and Health, but still has a low Happiness Score</a:t>
            </a:r>
          </a:p>
          <a:p>
            <a:r>
              <a:rPr lang="en-GB" dirty="0"/>
              <a:t>Central African Republic has low values of all contributing factors and therefore least Happiness Score </a:t>
            </a:r>
          </a:p>
        </p:txBody>
      </p:sp>
      <p:sp>
        <p:nvSpPr>
          <p:cNvPr id="4" name="Slide Number Placeholder 3"/>
          <p:cNvSpPr>
            <a:spLocks noGrp="1"/>
          </p:cNvSpPr>
          <p:nvPr>
            <p:ph type="sldNum" sz="quarter" idx="5"/>
          </p:nvPr>
        </p:nvSpPr>
        <p:spPr/>
        <p:txBody>
          <a:bodyPr/>
          <a:lstStyle/>
          <a:p>
            <a:fld id="{D6B913A0-8194-43AB-8CE1-D8825DE3150C}" type="slidenum">
              <a:rPr lang="en-US" smtClean="0"/>
              <a:t>24</a:t>
            </a:fld>
            <a:endParaRPr lang="en-US" dirty="0"/>
          </a:p>
        </p:txBody>
      </p:sp>
    </p:spTree>
    <p:extLst>
      <p:ext uri="{BB962C8B-B14F-4D97-AF65-F5344CB8AC3E}">
        <p14:creationId xmlns:p14="http://schemas.microsoft.com/office/powerpoint/2010/main" val="4044409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6B913A0-8194-43AB-8CE1-D8825DE3150C}" type="slidenum">
              <a:rPr lang="en-US" smtClean="0"/>
              <a:t>25</a:t>
            </a:fld>
            <a:endParaRPr lang="en-US" dirty="0"/>
          </a:p>
        </p:txBody>
      </p:sp>
    </p:spTree>
    <p:extLst>
      <p:ext uri="{BB962C8B-B14F-4D97-AF65-F5344CB8AC3E}">
        <p14:creationId xmlns:p14="http://schemas.microsoft.com/office/powerpoint/2010/main" val="904509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6B913A0-8194-43AB-8CE1-D8825DE3150C}" type="slidenum">
              <a:rPr lang="en-US" smtClean="0"/>
              <a:t>26</a:t>
            </a:fld>
            <a:endParaRPr lang="en-US" dirty="0"/>
          </a:p>
        </p:txBody>
      </p:sp>
    </p:spTree>
    <p:extLst>
      <p:ext uri="{BB962C8B-B14F-4D97-AF65-F5344CB8AC3E}">
        <p14:creationId xmlns:p14="http://schemas.microsoft.com/office/powerpoint/2010/main" val="1004734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6B913A0-8194-43AB-8CE1-D8825DE3150C}" type="slidenum">
              <a:rPr lang="en-US" smtClean="0"/>
              <a:t>30</a:t>
            </a:fld>
            <a:endParaRPr lang="en-US" dirty="0"/>
          </a:p>
        </p:txBody>
      </p:sp>
    </p:spTree>
    <p:extLst>
      <p:ext uri="{BB962C8B-B14F-4D97-AF65-F5344CB8AC3E}">
        <p14:creationId xmlns:p14="http://schemas.microsoft.com/office/powerpoint/2010/main" val="2283168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5</a:t>
            </a:fld>
            <a:endParaRPr lang="en-US" dirty="0"/>
          </a:p>
        </p:txBody>
      </p:sp>
    </p:spTree>
    <p:extLst>
      <p:ext uri="{BB962C8B-B14F-4D97-AF65-F5344CB8AC3E}">
        <p14:creationId xmlns:p14="http://schemas.microsoft.com/office/powerpoint/2010/main" val="3127548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35</a:t>
            </a:fld>
            <a:endParaRPr lang="en-US" dirty="0"/>
          </a:p>
        </p:txBody>
      </p:sp>
    </p:spTree>
    <p:extLst>
      <p:ext uri="{BB962C8B-B14F-4D97-AF65-F5344CB8AC3E}">
        <p14:creationId xmlns:p14="http://schemas.microsoft.com/office/powerpoint/2010/main" val="3335577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6</a:t>
            </a:fld>
            <a:endParaRPr lang="en-US" dirty="0"/>
          </a:p>
        </p:txBody>
      </p:sp>
    </p:spTree>
    <p:extLst>
      <p:ext uri="{BB962C8B-B14F-4D97-AF65-F5344CB8AC3E}">
        <p14:creationId xmlns:p14="http://schemas.microsoft.com/office/powerpoint/2010/main" val="842800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9</a:t>
            </a:fld>
            <a:endParaRPr lang="en-US" dirty="0"/>
          </a:p>
        </p:txBody>
      </p:sp>
    </p:spTree>
    <p:extLst>
      <p:ext uri="{BB962C8B-B14F-4D97-AF65-F5344CB8AC3E}">
        <p14:creationId xmlns:p14="http://schemas.microsoft.com/office/powerpoint/2010/main" val="305919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World map - showing World at a glance and the state of global happiness.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 it can be seen, the North America, South America, Western Europe, some Arab Countries, and Australia have a good Happiness Score.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While the Happiness Score is low for Eastern and Central Europe, Africa, and Asia.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B913A0-8194-43AB-8CE1-D8825DE3150C}" type="slidenum">
              <a:rPr lang="en-US" smtClean="0"/>
              <a:t>10</a:t>
            </a:fld>
            <a:endParaRPr lang="en-US" dirty="0"/>
          </a:p>
        </p:txBody>
      </p:sp>
    </p:spTree>
    <p:extLst>
      <p:ext uri="{BB962C8B-B14F-4D97-AF65-F5344CB8AC3E}">
        <p14:creationId xmlns:p14="http://schemas.microsoft.com/office/powerpoint/2010/main" val="655589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tabLst>
                <a:tab pos="457200" algn="l"/>
                <a:tab pos="914400" algn="l"/>
                <a:tab pos="341376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present Global Average Happiness Score is 5.40, where the data was provided for a period of six years (2015-2019 and 2021), which was categorised into 10 Regions and 166 Countries.</a:t>
            </a:r>
          </a:p>
          <a:p>
            <a:pPr algn="just">
              <a:lnSpc>
                <a:spcPct val="107000"/>
              </a:lnSpc>
              <a:spcAft>
                <a:spcPts val="800"/>
              </a:spcAft>
              <a:tabLst>
                <a:tab pos="457200" algn="l"/>
                <a:tab pos="914400" algn="l"/>
                <a:tab pos="341376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Finland is the Happiest Country in the World with an Average Happiness Score of 7.84 </a:t>
            </a:r>
          </a:p>
          <a:p>
            <a:pPr algn="just">
              <a:lnSpc>
                <a:spcPct val="107000"/>
              </a:lnSpc>
              <a:spcAft>
                <a:spcPts val="800"/>
              </a:spcAft>
              <a:tabLst>
                <a:tab pos="457200" algn="l"/>
                <a:tab pos="914400" algn="l"/>
                <a:tab pos="341376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Afghanistan is the Unhappiest Country in the World with an Average Happiness Score of 2.52</a:t>
            </a:r>
          </a:p>
          <a:p>
            <a:pPr algn="just">
              <a:lnSpc>
                <a:spcPct val="107000"/>
              </a:lnSpc>
              <a:spcAft>
                <a:spcPts val="800"/>
              </a:spcAft>
              <a:tabLst>
                <a:tab pos="457200" algn="l"/>
                <a:tab pos="914400" algn="l"/>
                <a:tab pos="341376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average values of the Variables/Factors that Contribute to Happiness Scores are mentioned on the screen.</a:t>
            </a:r>
          </a:p>
        </p:txBody>
      </p:sp>
      <p:sp>
        <p:nvSpPr>
          <p:cNvPr id="4" name="Slide Number Placeholder 3"/>
          <p:cNvSpPr>
            <a:spLocks noGrp="1"/>
          </p:cNvSpPr>
          <p:nvPr>
            <p:ph type="sldNum" sz="quarter" idx="5"/>
          </p:nvPr>
        </p:nvSpPr>
        <p:spPr/>
        <p:txBody>
          <a:bodyPr/>
          <a:lstStyle/>
          <a:p>
            <a:fld id="{D6B913A0-8194-43AB-8CE1-D8825DE3150C}" type="slidenum">
              <a:rPr lang="en-US" smtClean="0"/>
              <a:t>11</a:t>
            </a:fld>
            <a:endParaRPr lang="en-US" dirty="0"/>
          </a:p>
        </p:txBody>
      </p:sp>
    </p:spTree>
    <p:extLst>
      <p:ext uri="{BB962C8B-B14F-4D97-AF65-F5344CB8AC3E}">
        <p14:creationId xmlns:p14="http://schemas.microsoft.com/office/powerpoint/2010/main" val="2309408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tabLst>
                <a:tab pos="457200" algn="l"/>
                <a:tab pos="914400" algn="l"/>
                <a:tab pos="341376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following visual represents how various Factors contributing to the Happiness Scores are distributed</a:t>
            </a:r>
          </a:p>
          <a:p>
            <a:pPr algn="just">
              <a:lnSpc>
                <a:spcPct val="107000"/>
              </a:lnSpc>
              <a:spcAft>
                <a:spcPts val="800"/>
              </a:spcAft>
              <a:tabLst>
                <a:tab pos="457200" algn="l"/>
                <a:tab pos="914400" algn="l"/>
                <a:tab pos="341376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Economy and Family (Social Support) have high values and are widely spread as compared to other values, meaning they have occupied a large range of values in the dataset</a:t>
            </a:r>
          </a:p>
          <a:p>
            <a:pPr algn="just">
              <a:lnSpc>
                <a:spcPct val="107000"/>
              </a:lnSpc>
              <a:spcAft>
                <a:spcPts val="800"/>
              </a:spcAft>
              <a:tabLst>
                <a:tab pos="457200" algn="l"/>
                <a:tab pos="914400" algn="l"/>
                <a:tab pos="341376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On the contrary, Trust and Generosity have low values and have the least spread, meaning these values have been consistently low for all countries</a:t>
            </a:r>
          </a:p>
        </p:txBody>
      </p:sp>
      <p:sp>
        <p:nvSpPr>
          <p:cNvPr id="4" name="Slide Number Placeholder 3"/>
          <p:cNvSpPr>
            <a:spLocks noGrp="1"/>
          </p:cNvSpPr>
          <p:nvPr>
            <p:ph type="sldNum" sz="quarter" idx="5"/>
          </p:nvPr>
        </p:nvSpPr>
        <p:spPr/>
        <p:txBody>
          <a:bodyPr/>
          <a:lstStyle/>
          <a:p>
            <a:fld id="{D6B913A0-8194-43AB-8CE1-D8825DE3150C}" type="slidenum">
              <a:rPr lang="en-US" smtClean="0"/>
              <a:t>12</a:t>
            </a:fld>
            <a:endParaRPr lang="en-US" dirty="0"/>
          </a:p>
        </p:txBody>
      </p:sp>
    </p:spTree>
    <p:extLst>
      <p:ext uri="{BB962C8B-B14F-4D97-AF65-F5344CB8AC3E}">
        <p14:creationId xmlns:p14="http://schemas.microsoft.com/office/powerpoint/2010/main" val="600414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graph shows that the Happiness Score has marginally increased over the years from 2015-2021</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Generosity and Trust in Government have been consistently low over the years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31292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values of the other 4 variables have fluctuated over the years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31292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Health score increased until 2019 but decreased in 2021, it can be a result of the Covid-19 pandemic which affected the health of people all around the World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31292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Surprisingly, the World Economy kept rising despite the World being hit by the Pandemic which caused disruption worldwide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312920" algn="l"/>
              </a:tabLs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 was expected that Family/Social Support will rise after the pandemic, however, the data contradicts this and the Average Family/Social Support has decreased after the pandemic (in 2021)</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B913A0-8194-43AB-8CE1-D8825DE3150C}" type="slidenum">
              <a:rPr lang="en-US" smtClean="0"/>
              <a:t>13</a:t>
            </a:fld>
            <a:endParaRPr lang="en-US" dirty="0"/>
          </a:p>
        </p:txBody>
      </p:sp>
    </p:spTree>
    <p:extLst>
      <p:ext uri="{BB962C8B-B14F-4D97-AF65-F5344CB8AC3E}">
        <p14:creationId xmlns:p14="http://schemas.microsoft.com/office/powerpoint/2010/main" val="1054566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These scatterplots have been used to see if there are any relationships between the Happiness Score and its contributing factors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 is evident that there is a strong positive correlation between Economy and Happiness Score and between Health and Happiness Score. The steep slope (correlation line) proves this relationship. This means as the Health or Economy scores increase, the Happiness Score increases too.</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D6B913A0-8194-43AB-8CE1-D8825DE3150C}" type="slidenum">
              <a:rPr lang="en-US" smtClean="0"/>
              <a:t>14</a:t>
            </a:fld>
            <a:endParaRPr lang="en-US" dirty="0"/>
          </a:p>
        </p:txBody>
      </p:sp>
    </p:spTree>
    <p:extLst>
      <p:ext uri="{BB962C8B-B14F-4D97-AF65-F5344CB8AC3E}">
        <p14:creationId xmlns:p14="http://schemas.microsoft.com/office/powerpoint/2010/main" val="1987185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World Happiness Report by Columbia Climate School - Issuu">
            <a:extLst>
              <a:ext uri="{FF2B5EF4-FFF2-40B4-BE49-F238E27FC236}">
                <a16:creationId xmlns:a16="http://schemas.microsoft.com/office/drawing/2014/main" id="{53C994AD-A33E-1F27-7053-F2E78EB56F3D}"/>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2496" t="30576" b="3339"/>
          <a:stretch/>
        </p:blipFill>
        <p:spPr bwMode="auto">
          <a:xfrm>
            <a:off x="942974" y="861527"/>
            <a:ext cx="5193061" cy="5075853"/>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A0BA1970-297F-F388-C81B-0DB017861C5A}"/>
              </a:ext>
            </a:extLst>
          </p:cNvPr>
          <p:cNvSpPr/>
          <p:nvPr/>
        </p:nvSpPr>
        <p:spPr>
          <a:xfrm>
            <a:off x="5655664" y="1256632"/>
            <a:ext cx="5302694" cy="1938992"/>
          </a:xfrm>
          <a:prstGeom prst="rect">
            <a:avLst/>
          </a:prstGeom>
          <a:noFill/>
        </p:spPr>
        <p:txBody>
          <a:bodyPr wrap="square" lIns="91440" tIns="45720" rIns="91440" bIns="45720">
            <a:spAutoFit/>
          </a:bodyPr>
          <a:lstStyle/>
          <a:p>
            <a:pPr algn="ctr"/>
            <a:r>
              <a:rPr lang="en-GB"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WORLD HAPPINESS REPORT – DATA ANALYSIS</a:t>
            </a:r>
            <a:endParaRPr lang="en-GB"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5" name="Rectangle 14">
            <a:extLst>
              <a:ext uri="{FF2B5EF4-FFF2-40B4-BE49-F238E27FC236}">
                <a16:creationId xmlns:a16="http://schemas.microsoft.com/office/drawing/2014/main" id="{298E2D25-351D-5BC2-7030-DAB9BBECB1F0}"/>
              </a:ext>
            </a:extLst>
          </p:cNvPr>
          <p:cNvSpPr/>
          <p:nvPr/>
        </p:nvSpPr>
        <p:spPr>
          <a:xfrm>
            <a:off x="6014626" y="3633578"/>
            <a:ext cx="5117683" cy="584775"/>
          </a:xfrm>
          <a:prstGeom prst="rect">
            <a:avLst/>
          </a:prstGeom>
          <a:noFill/>
        </p:spPr>
        <p:txBody>
          <a:bodyPr wrap="none" lIns="91440" tIns="45720" rIns="91440" bIns="45720">
            <a:spAutoFit/>
          </a:bodyPr>
          <a:lstStyle/>
          <a:p>
            <a:pPr algn="ctr"/>
            <a:r>
              <a:rPr lang="en-GB" sz="3200" b="1" cap="none" spc="0" dirty="0">
                <a:ln w="22225">
                  <a:noFill/>
                  <a:prstDash val="solid"/>
                </a:ln>
                <a:solidFill>
                  <a:schemeClr val="accent6">
                    <a:lumMod val="75000"/>
                    <a:lumOff val="25000"/>
                  </a:schemeClr>
                </a:solidFill>
                <a:effectLst/>
                <a:latin typeface="Arial" panose="020B0604020202020204" pitchFamily="34" charset="0"/>
                <a:cs typeface="Arial" panose="020B0604020202020204" pitchFamily="34" charset="0"/>
              </a:rPr>
              <a:t>How Happy is the World?</a:t>
            </a:r>
            <a:endParaRPr lang="en-GB" sz="3200" b="1" cap="none" spc="0" dirty="0">
              <a:ln w="22225">
                <a:noFill/>
                <a:prstDash val="solid"/>
              </a:ln>
              <a:solidFill>
                <a:schemeClr val="accent6">
                  <a:lumMod val="75000"/>
                  <a:lumOff val="25000"/>
                </a:schemeClr>
              </a:solidFill>
              <a:effectLst/>
            </a:endParaRPr>
          </a:p>
        </p:txBody>
      </p:sp>
      <p:sp>
        <p:nvSpPr>
          <p:cNvPr id="18" name="TextBox 17">
            <a:extLst>
              <a:ext uri="{FF2B5EF4-FFF2-40B4-BE49-F238E27FC236}">
                <a16:creationId xmlns:a16="http://schemas.microsoft.com/office/drawing/2014/main" id="{F5C97D07-3E29-0F45-B4A7-A2B5D34F901A}"/>
              </a:ext>
            </a:extLst>
          </p:cNvPr>
          <p:cNvSpPr txBox="1"/>
          <p:nvPr/>
        </p:nvSpPr>
        <p:spPr>
          <a:xfrm>
            <a:off x="6803173" y="4739911"/>
            <a:ext cx="5360253" cy="338554"/>
          </a:xfrm>
          <a:prstGeom prst="rect">
            <a:avLst/>
          </a:prstGeom>
          <a:noFill/>
        </p:spPr>
        <p:txBody>
          <a:bodyPr wrap="square" rtlCol="0">
            <a:spAutoFit/>
          </a:bodyPr>
          <a:lstStyle/>
          <a:p>
            <a:r>
              <a:rPr lang="en-GB" sz="1600" b="1" dirty="0">
                <a:ln w="0"/>
                <a:latin typeface="Arial" panose="020B0604020202020204" pitchFamily="34" charset="0"/>
                <a:cs typeface="Arial" panose="020B0604020202020204" pitchFamily="34" charset="0"/>
              </a:rPr>
              <a:t>Presented By: Arpit Rimza</a:t>
            </a:r>
            <a:endParaRPr lang="en-GB"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10</a:t>
            </a:fld>
            <a:endParaRPr lang="en-ZA" dirty="0"/>
          </a:p>
        </p:txBody>
      </p:sp>
      <p:sp>
        <p:nvSpPr>
          <p:cNvPr id="11" name="TextBox 10">
            <a:extLst>
              <a:ext uri="{FF2B5EF4-FFF2-40B4-BE49-F238E27FC236}">
                <a16:creationId xmlns:a16="http://schemas.microsoft.com/office/drawing/2014/main" id="{AC88AE35-BA93-9ADA-9E58-A1EACB2C7C6A}"/>
              </a:ext>
            </a:extLst>
          </p:cNvPr>
          <p:cNvSpPr txBox="1"/>
          <p:nvPr/>
        </p:nvSpPr>
        <p:spPr>
          <a:xfrm>
            <a:off x="6096000" y="21177"/>
            <a:ext cx="4676192" cy="646331"/>
          </a:xfrm>
          <a:prstGeom prst="rect">
            <a:avLst/>
          </a:prstGeom>
          <a:noFill/>
        </p:spPr>
        <p:txBody>
          <a:bodyPr wrap="square" rtlCol="0">
            <a:spAutoFit/>
          </a:bodyPr>
          <a:lstStyle/>
          <a:p>
            <a:r>
              <a:rPr lang="en-GB" sz="3600" b="1" dirty="0">
                <a:latin typeface="Arial" panose="020B0604020202020204" pitchFamily="34" charset="0"/>
                <a:cs typeface="Arial" panose="020B0604020202020204" pitchFamily="34" charset="0"/>
              </a:rPr>
              <a:t>Overall Analysis</a:t>
            </a:r>
          </a:p>
        </p:txBody>
      </p:sp>
      <p:pic>
        <p:nvPicPr>
          <p:cNvPr id="8" name="Picture 7">
            <a:extLst>
              <a:ext uri="{FF2B5EF4-FFF2-40B4-BE49-F238E27FC236}">
                <a16:creationId xmlns:a16="http://schemas.microsoft.com/office/drawing/2014/main" id="{50E98BCE-FF50-2764-BB6D-ACF516E098E8}"/>
              </a:ext>
            </a:extLst>
          </p:cNvPr>
          <p:cNvPicPr>
            <a:picLocks noChangeAspect="1"/>
          </p:cNvPicPr>
          <p:nvPr/>
        </p:nvPicPr>
        <p:blipFill>
          <a:blip r:embed="rId3"/>
          <a:stretch>
            <a:fillRect/>
          </a:stretch>
        </p:blipFill>
        <p:spPr>
          <a:xfrm>
            <a:off x="-18662" y="667508"/>
            <a:ext cx="12204366" cy="6169315"/>
          </a:xfrm>
          <a:prstGeom prst="rect">
            <a:avLst/>
          </a:prstGeom>
        </p:spPr>
      </p:pic>
    </p:spTree>
    <p:extLst>
      <p:ext uri="{BB962C8B-B14F-4D97-AF65-F5344CB8AC3E}">
        <p14:creationId xmlns:p14="http://schemas.microsoft.com/office/powerpoint/2010/main" val="2308318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2911140" y="888176"/>
            <a:ext cx="6774024"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Global Happiness Statistics</a:t>
            </a:r>
          </a:p>
        </p:txBody>
      </p:sp>
      <p:pic>
        <p:nvPicPr>
          <p:cNvPr id="2" name="Picture 1" descr="Chart&#10;&#10;Description automatically generated">
            <a:extLst>
              <a:ext uri="{FF2B5EF4-FFF2-40B4-BE49-F238E27FC236}">
                <a16:creationId xmlns:a16="http://schemas.microsoft.com/office/drawing/2014/main" id="{45FB4004-FB94-08F3-67EB-7456104F8B64}"/>
              </a:ext>
            </a:extLst>
          </p:cNvPr>
          <p:cNvPicPr>
            <a:picLocks noChangeAspect="1"/>
          </p:cNvPicPr>
          <p:nvPr/>
        </p:nvPicPr>
        <p:blipFill rotWithShape="1">
          <a:blip r:embed="rId3"/>
          <a:srcRect t="1792" b="1"/>
          <a:stretch/>
        </p:blipFill>
        <p:spPr bwMode="auto">
          <a:xfrm>
            <a:off x="4625237" y="1509546"/>
            <a:ext cx="3715943" cy="2413797"/>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795BB95-15C7-ADD8-4D33-933456EB0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187" y="1484193"/>
            <a:ext cx="2953825" cy="2744432"/>
          </a:xfrm>
          <a:prstGeom prst="rect">
            <a:avLst/>
          </a:prstGeom>
        </p:spPr>
      </p:pic>
      <p:pic>
        <p:nvPicPr>
          <p:cNvPr id="6" name="Picture 5" descr="Logo, company name&#10;&#10;Description automatically generated">
            <a:extLst>
              <a:ext uri="{FF2B5EF4-FFF2-40B4-BE49-F238E27FC236}">
                <a16:creationId xmlns:a16="http://schemas.microsoft.com/office/drawing/2014/main" id="{C5BC4730-A67F-D746-BC5C-2EB8AD27C7A1}"/>
              </a:ext>
            </a:extLst>
          </p:cNvPr>
          <p:cNvPicPr>
            <a:picLocks noChangeAspect="1"/>
          </p:cNvPicPr>
          <p:nvPr/>
        </p:nvPicPr>
        <p:blipFill>
          <a:blip r:embed="rId5"/>
          <a:stretch>
            <a:fillRect/>
          </a:stretch>
        </p:blipFill>
        <p:spPr>
          <a:xfrm>
            <a:off x="5231544" y="3956176"/>
            <a:ext cx="2305022" cy="2118051"/>
          </a:xfrm>
          <a:prstGeom prst="rect">
            <a:avLst/>
          </a:prstGeom>
        </p:spPr>
      </p:pic>
      <p:pic>
        <p:nvPicPr>
          <p:cNvPr id="8" name="Picture 7" descr="Logo, company name&#10;&#10;Description automatically generated">
            <a:extLst>
              <a:ext uri="{FF2B5EF4-FFF2-40B4-BE49-F238E27FC236}">
                <a16:creationId xmlns:a16="http://schemas.microsoft.com/office/drawing/2014/main" id="{56969D9A-38F4-75E0-962C-72BE1074C8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995" y="1607697"/>
            <a:ext cx="3716303" cy="2749699"/>
          </a:xfrm>
          <a:prstGeom prst="rect">
            <a:avLst/>
          </a:prstGeom>
        </p:spPr>
      </p:pic>
    </p:spTree>
    <p:extLst>
      <p:ext uri="{BB962C8B-B14F-4D97-AF65-F5344CB8AC3E}">
        <p14:creationId xmlns:p14="http://schemas.microsoft.com/office/powerpoint/2010/main" val="1322024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2911139" y="888176"/>
            <a:ext cx="7806021"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Distribution of Various Contributing Factors</a:t>
            </a:r>
          </a:p>
        </p:txBody>
      </p:sp>
      <mc:AlternateContent xmlns:mc="http://schemas.openxmlformats.org/markup-compatibility/2006">
        <mc:Choice xmlns:cx1="http://schemas.microsoft.com/office/drawing/2015/9/8/chartex" Requires="cx1">
          <p:graphicFrame>
            <p:nvGraphicFramePr>
              <p:cNvPr id="4" name="Chart 3">
                <a:extLst>
                  <a:ext uri="{FF2B5EF4-FFF2-40B4-BE49-F238E27FC236}">
                    <a16:creationId xmlns:a16="http://schemas.microsoft.com/office/drawing/2014/main" id="{8678861C-CC3D-40E8-9E5C-2C2E99F27D81}"/>
                  </a:ext>
                </a:extLst>
              </p:cNvPr>
              <p:cNvGraphicFramePr/>
              <p:nvPr>
                <p:extLst>
                  <p:ext uri="{D42A27DB-BD31-4B8C-83A1-F6EECF244321}">
                    <p14:modId xmlns:p14="http://schemas.microsoft.com/office/powerpoint/2010/main" val="3401311578"/>
                  </p:ext>
                </p:extLst>
              </p:nvPr>
            </p:nvGraphicFramePr>
            <p:xfrm>
              <a:off x="1494503" y="1495611"/>
              <a:ext cx="9242321" cy="442341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4" name="Chart 3">
                <a:extLst>
                  <a:ext uri="{FF2B5EF4-FFF2-40B4-BE49-F238E27FC236}">
                    <a16:creationId xmlns:a16="http://schemas.microsoft.com/office/drawing/2014/main" id="{8678861C-CC3D-40E8-9E5C-2C2E99F27D81}"/>
                  </a:ext>
                </a:extLst>
              </p:cNvPr>
              <p:cNvPicPr>
                <a:picLocks noGrp="1" noRot="1" noChangeAspect="1" noMove="1" noResize="1" noEditPoints="1" noAdjustHandles="1" noChangeArrowheads="1" noChangeShapeType="1"/>
              </p:cNvPicPr>
              <p:nvPr/>
            </p:nvPicPr>
            <p:blipFill>
              <a:blip r:embed="rId4"/>
              <a:stretch>
                <a:fillRect/>
              </a:stretch>
            </p:blipFill>
            <p:spPr>
              <a:xfrm>
                <a:off x="1494503" y="1495611"/>
                <a:ext cx="9242321" cy="4423410"/>
              </a:xfrm>
              <a:prstGeom prst="rect">
                <a:avLst/>
              </a:prstGeom>
            </p:spPr>
          </p:pic>
        </mc:Fallback>
      </mc:AlternateContent>
    </p:spTree>
    <p:extLst>
      <p:ext uri="{BB962C8B-B14F-4D97-AF65-F5344CB8AC3E}">
        <p14:creationId xmlns:p14="http://schemas.microsoft.com/office/powerpoint/2010/main" val="316555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924988" y="888176"/>
            <a:ext cx="10342024"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Happiness Score and Contributing Factors over Years</a:t>
            </a:r>
          </a:p>
        </p:txBody>
      </p:sp>
      <p:graphicFrame>
        <p:nvGraphicFramePr>
          <p:cNvPr id="4" name="Chart 3">
            <a:extLst>
              <a:ext uri="{FF2B5EF4-FFF2-40B4-BE49-F238E27FC236}">
                <a16:creationId xmlns:a16="http://schemas.microsoft.com/office/drawing/2014/main" id="{2C105184-A84A-A3B9-9DA6-7B70499C3751}"/>
              </a:ext>
            </a:extLst>
          </p:cNvPr>
          <p:cNvGraphicFramePr/>
          <p:nvPr>
            <p:extLst>
              <p:ext uri="{D42A27DB-BD31-4B8C-83A1-F6EECF244321}">
                <p14:modId xmlns:p14="http://schemas.microsoft.com/office/powerpoint/2010/main" val="1307892360"/>
              </p:ext>
            </p:extLst>
          </p:nvPr>
        </p:nvGraphicFramePr>
        <p:xfrm>
          <a:off x="1516934" y="1623526"/>
          <a:ext cx="9278584" cy="43828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79967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888176"/>
            <a:ext cx="10436588" cy="492443"/>
          </a:xfrm>
          <a:prstGeom prst="rect">
            <a:avLst/>
          </a:prstGeom>
          <a:noFill/>
        </p:spPr>
        <p:txBody>
          <a:bodyPr wrap="square" rtlCol="0">
            <a:spAutoFit/>
          </a:bodyPr>
          <a:lstStyle/>
          <a:p>
            <a:pPr algn="ctr"/>
            <a:r>
              <a:rPr lang="en-GB" sz="2600" b="1" dirty="0">
                <a:latin typeface="Arial" panose="020B0604020202020204" pitchFamily="34" charset="0"/>
                <a:cs typeface="Arial" panose="020B0604020202020204" pitchFamily="34" charset="0"/>
              </a:rPr>
              <a:t>Relationship between Happiness Score and Contributing Factors</a:t>
            </a:r>
          </a:p>
        </p:txBody>
      </p:sp>
      <p:graphicFrame>
        <p:nvGraphicFramePr>
          <p:cNvPr id="2" name="Chart 1">
            <a:extLst>
              <a:ext uri="{FF2B5EF4-FFF2-40B4-BE49-F238E27FC236}">
                <a16:creationId xmlns:a16="http://schemas.microsoft.com/office/drawing/2014/main" id="{A5F46EE9-761C-0300-562C-08307CE9A157}"/>
              </a:ext>
            </a:extLst>
          </p:cNvPr>
          <p:cNvGraphicFramePr/>
          <p:nvPr>
            <p:extLst>
              <p:ext uri="{D42A27DB-BD31-4B8C-83A1-F6EECF244321}">
                <p14:modId xmlns:p14="http://schemas.microsoft.com/office/powerpoint/2010/main" val="1857528126"/>
              </p:ext>
            </p:extLst>
          </p:nvPr>
        </p:nvGraphicFramePr>
        <p:xfrm>
          <a:off x="6111762" y="1462657"/>
          <a:ext cx="5855872" cy="38796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1736EA18-15E6-096E-3FC7-8EACDF184D40}"/>
              </a:ext>
            </a:extLst>
          </p:cNvPr>
          <p:cNvGraphicFramePr>
            <a:graphicFrameLocks/>
          </p:cNvGraphicFramePr>
          <p:nvPr>
            <p:extLst>
              <p:ext uri="{D42A27DB-BD31-4B8C-83A1-F6EECF244321}">
                <p14:modId xmlns:p14="http://schemas.microsoft.com/office/powerpoint/2010/main" val="2372634010"/>
              </p:ext>
            </p:extLst>
          </p:nvPr>
        </p:nvGraphicFramePr>
        <p:xfrm>
          <a:off x="224366" y="1478672"/>
          <a:ext cx="5766253" cy="38796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04342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888176"/>
            <a:ext cx="10436588" cy="492443"/>
          </a:xfrm>
          <a:prstGeom prst="rect">
            <a:avLst/>
          </a:prstGeom>
          <a:noFill/>
        </p:spPr>
        <p:txBody>
          <a:bodyPr wrap="square" rtlCol="0">
            <a:spAutoFit/>
          </a:bodyPr>
          <a:lstStyle/>
          <a:p>
            <a:pPr algn="ctr"/>
            <a:r>
              <a:rPr lang="en-GB" sz="2600" b="1" dirty="0">
                <a:latin typeface="Arial" panose="020B0604020202020204" pitchFamily="34" charset="0"/>
                <a:cs typeface="Arial" panose="020B0604020202020204" pitchFamily="34" charset="0"/>
              </a:rPr>
              <a:t>Relationship between Happiness Score and Contributing Factors</a:t>
            </a:r>
          </a:p>
        </p:txBody>
      </p:sp>
      <p:graphicFrame>
        <p:nvGraphicFramePr>
          <p:cNvPr id="4" name="Chart 3">
            <a:extLst>
              <a:ext uri="{FF2B5EF4-FFF2-40B4-BE49-F238E27FC236}">
                <a16:creationId xmlns:a16="http://schemas.microsoft.com/office/drawing/2014/main" id="{AD55B56E-C06A-D516-D72B-A7EBF5281304}"/>
              </a:ext>
            </a:extLst>
          </p:cNvPr>
          <p:cNvGraphicFramePr/>
          <p:nvPr>
            <p:extLst>
              <p:ext uri="{D42A27DB-BD31-4B8C-83A1-F6EECF244321}">
                <p14:modId xmlns:p14="http://schemas.microsoft.com/office/powerpoint/2010/main" val="687593859"/>
              </p:ext>
            </p:extLst>
          </p:nvPr>
        </p:nvGraphicFramePr>
        <p:xfrm>
          <a:off x="327430" y="1732824"/>
          <a:ext cx="5731510" cy="36439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768AEA95-A364-A429-A44B-86D541D0338C}"/>
              </a:ext>
            </a:extLst>
          </p:cNvPr>
          <p:cNvGraphicFramePr/>
          <p:nvPr>
            <p:extLst>
              <p:ext uri="{D42A27DB-BD31-4B8C-83A1-F6EECF244321}">
                <p14:modId xmlns:p14="http://schemas.microsoft.com/office/powerpoint/2010/main" val="1926128747"/>
              </p:ext>
            </p:extLst>
          </p:nvPr>
        </p:nvGraphicFramePr>
        <p:xfrm>
          <a:off x="6141823" y="1732824"/>
          <a:ext cx="5731510" cy="36439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77905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888176"/>
            <a:ext cx="10436588" cy="492443"/>
          </a:xfrm>
          <a:prstGeom prst="rect">
            <a:avLst/>
          </a:prstGeom>
          <a:noFill/>
        </p:spPr>
        <p:txBody>
          <a:bodyPr wrap="square" rtlCol="0">
            <a:spAutoFit/>
          </a:bodyPr>
          <a:lstStyle/>
          <a:p>
            <a:pPr algn="ctr"/>
            <a:r>
              <a:rPr lang="en-GB" sz="2600" b="1" dirty="0">
                <a:latin typeface="Arial" panose="020B0604020202020204" pitchFamily="34" charset="0"/>
                <a:cs typeface="Arial" panose="020B0604020202020204" pitchFamily="34" charset="0"/>
              </a:rPr>
              <a:t>Relationship between Happiness Score and Contributing Factors</a:t>
            </a:r>
          </a:p>
        </p:txBody>
      </p:sp>
      <p:graphicFrame>
        <p:nvGraphicFramePr>
          <p:cNvPr id="2" name="Chart 1">
            <a:extLst>
              <a:ext uri="{FF2B5EF4-FFF2-40B4-BE49-F238E27FC236}">
                <a16:creationId xmlns:a16="http://schemas.microsoft.com/office/drawing/2014/main" id="{E8FD398F-8C54-666C-F455-CEA71CB13FC8}"/>
              </a:ext>
            </a:extLst>
          </p:cNvPr>
          <p:cNvGraphicFramePr/>
          <p:nvPr>
            <p:extLst>
              <p:ext uri="{D42A27DB-BD31-4B8C-83A1-F6EECF244321}">
                <p14:modId xmlns:p14="http://schemas.microsoft.com/office/powerpoint/2010/main" val="4072682704"/>
              </p:ext>
            </p:extLst>
          </p:nvPr>
        </p:nvGraphicFramePr>
        <p:xfrm>
          <a:off x="280778" y="1781345"/>
          <a:ext cx="5731510" cy="37015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CA3D22F9-8A5F-3735-6A21-8922A15EDC2F}"/>
              </a:ext>
            </a:extLst>
          </p:cNvPr>
          <p:cNvGraphicFramePr/>
          <p:nvPr>
            <p:extLst>
              <p:ext uri="{D42A27DB-BD31-4B8C-83A1-F6EECF244321}">
                <p14:modId xmlns:p14="http://schemas.microsoft.com/office/powerpoint/2010/main" val="2153286254"/>
              </p:ext>
            </p:extLst>
          </p:nvPr>
        </p:nvGraphicFramePr>
        <p:xfrm>
          <a:off x="6165312" y="1748297"/>
          <a:ext cx="5731510" cy="37346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46461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860183"/>
            <a:ext cx="10436588" cy="492443"/>
          </a:xfrm>
          <a:prstGeom prst="rect">
            <a:avLst/>
          </a:prstGeom>
          <a:noFill/>
        </p:spPr>
        <p:txBody>
          <a:bodyPr wrap="square" rtlCol="0">
            <a:spAutoFit/>
          </a:bodyPr>
          <a:lstStyle/>
          <a:p>
            <a:pPr algn="ctr"/>
            <a:r>
              <a:rPr lang="en-GB" sz="2600" b="1" dirty="0">
                <a:latin typeface="Arial" panose="020B0604020202020204" pitchFamily="34" charset="0"/>
                <a:cs typeface="Arial" panose="020B0604020202020204" pitchFamily="34" charset="0"/>
              </a:rPr>
              <a:t>Correlation between Happiness Score and Contributing Factors</a:t>
            </a:r>
          </a:p>
        </p:txBody>
      </p:sp>
      <p:pic>
        <p:nvPicPr>
          <p:cNvPr id="4" name="Picture 3">
            <a:extLst>
              <a:ext uri="{FF2B5EF4-FFF2-40B4-BE49-F238E27FC236}">
                <a16:creationId xmlns:a16="http://schemas.microsoft.com/office/drawing/2014/main" id="{2DC42397-CFC5-1EAD-8D75-73D4EC352A98}"/>
              </a:ext>
            </a:extLst>
          </p:cNvPr>
          <p:cNvPicPr>
            <a:picLocks noChangeAspect="1"/>
          </p:cNvPicPr>
          <p:nvPr/>
        </p:nvPicPr>
        <p:blipFill>
          <a:blip r:embed="rId3"/>
          <a:stretch>
            <a:fillRect/>
          </a:stretch>
        </p:blipFill>
        <p:spPr>
          <a:xfrm>
            <a:off x="1583659" y="1292051"/>
            <a:ext cx="8866627" cy="4751314"/>
          </a:xfrm>
          <a:prstGeom prst="rect">
            <a:avLst/>
          </a:prstGeom>
        </p:spPr>
      </p:pic>
    </p:spTree>
    <p:extLst>
      <p:ext uri="{BB962C8B-B14F-4D97-AF65-F5344CB8AC3E}">
        <p14:creationId xmlns:p14="http://schemas.microsoft.com/office/powerpoint/2010/main" val="2201688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Analysis by Region</a:t>
            </a:r>
          </a:p>
        </p:txBody>
      </p:sp>
      <p:pic>
        <p:nvPicPr>
          <p:cNvPr id="2" name="Picture 1" descr="Chart, funnel chart&#10;&#10;Description automatically generated">
            <a:extLst>
              <a:ext uri="{FF2B5EF4-FFF2-40B4-BE49-F238E27FC236}">
                <a16:creationId xmlns:a16="http://schemas.microsoft.com/office/drawing/2014/main" id="{32522679-9569-9416-DD4E-E5B9555A8685}"/>
              </a:ext>
            </a:extLst>
          </p:cNvPr>
          <p:cNvPicPr>
            <a:picLocks noChangeAspect="1"/>
          </p:cNvPicPr>
          <p:nvPr/>
        </p:nvPicPr>
        <p:blipFill>
          <a:blip r:embed="rId3"/>
          <a:stretch>
            <a:fillRect/>
          </a:stretch>
        </p:blipFill>
        <p:spPr>
          <a:xfrm>
            <a:off x="3282387" y="1318086"/>
            <a:ext cx="5805629" cy="4717314"/>
          </a:xfrm>
          <a:prstGeom prst="rect">
            <a:avLst/>
          </a:prstGeom>
        </p:spPr>
      </p:pic>
    </p:spTree>
    <p:extLst>
      <p:ext uri="{BB962C8B-B14F-4D97-AF65-F5344CB8AC3E}">
        <p14:creationId xmlns:p14="http://schemas.microsoft.com/office/powerpoint/2010/main" val="13029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Analysis by Region</a:t>
            </a:r>
          </a:p>
        </p:txBody>
      </p:sp>
      <p:graphicFrame>
        <p:nvGraphicFramePr>
          <p:cNvPr id="4" name="Chart 3">
            <a:extLst>
              <a:ext uri="{FF2B5EF4-FFF2-40B4-BE49-F238E27FC236}">
                <a16:creationId xmlns:a16="http://schemas.microsoft.com/office/drawing/2014/main" id="{4740CE72-C14A-E583-9F57-E78FF47C12CA}"/>
              </a:ext>
            </a:extLst>
          </p:cNvPr>
          <p:cNvGraphicFramePr/>
          <p:nvPr>
            <p:extLst>
              <p:ext uri="{D42A27DB-BD31-4B8C-83A1-F6EECF244321}">
                <p14:modId xmlns:p14="http://schemas.microsoft.com/office/powerpoint/2010/main" val="458592253"/>
              </p:ext>
            </p:extLst>
          </p:nvPr>
        </p:nvGraphicFramePr>
        <p:xfrm>
          <a:off x="1538121" y="1207770"/>
          <a:ext cx="9114503" cy="44424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480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295089" y="1119674"/>
            <a:ext cx="4087368" cy="841248"/>
          </a:xfrm>
        </p:spPr>
        <p:txBody>
          <a:bodyPr>
            <a:normAutofit/>
          </a:bodyPr>
          <a:lstStyle/>
          <a:p>
            <a:r>
              <a:rPr lang="en-ZA" sz="3600" b="1" dirty="0">
                <a:latin typeface="Arial" panose="020B0604020202020204" pitchFamily="34" charset="0"/>
                <a:cs typeface="Arial" panose="020B0604020202020204" pitchFamily="34" charset="0"/>
              </a:rPr>
              <a:t>Table of Content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156996" y="2440124"/>
            <a:ext cx="4939003" cy="2691713"/>
          </a:xfrm>
        </p:spPr>
        <p:txBody>
          <a:bodyPr vert="horz" lIns="91440" tIns="45720" rIns="91440" bIns="45720" rtlCol="0" anchor="t">
            <a:normAutofit/>
          </a:bodyPr>
          <a:lstStyle/>
          <a:p>
            <a:pPr marL="285750" indent="-285750">
              <a:lnSpc>
                <a:spcPct val="20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Introduction and Background</a:t>
            </a:r>
          </a:p>
          <a:p>
            <a:pPr marL="285750" indent="-285750">
              <a:lnSpc>
                <a:spcPct val="20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Objectives and Methodology</a:t>
            </a:r>
          </a:p>
          <a:p>
            <a:pPr marL="285750" indent="-285750">
              <a:lnSpc>
                <a:spcPct val="20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Analysis and Discussion</a:t>
            </a:r>
          </a:p>
          <a:p>
            <a:pPr marL="285750" indent="-285750">
              <a:lnSpc>
                <a:spcPct val="20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Conclusions and Recommendations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1026" name="Picture 2" descr="World Happiness Report Finds That People Are Feeling…">
            <a:extLst>
              <a:ext uri="{FF2B5EF4-FFF2-40B4-BE49-F238E27FC236}">
                <a16:creationId xmlns:a16="http://schemas.microsoft.com/office/drawing/2014/main" id="{21DB023B-50CE-D584-4756-8F1E22E31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657" y="777240"/>
            <a:ext cx="6444344" cy="530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26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Analysis by Countries</a:t>
            </a:r>
          </a:p>
        </p:txBody>
      </p:sp>
      <p:graphicFrame>
        <p:nvGraphicFramePr>
          <p:cNvPr id="4" name="Chart 3">
            <a:extLst>
              <a:ext uri="{FF2B5EF4-FFF2-40B4-BE49-F238E27FC236}">
                <a16:creationId xmlns:a16="http://schemas.microsoft.com/office/drawing/2014/main" id="{D53214D3-7ED6-3761-5E4E-7E46A5628F5E}"/>
              </a:ext>
            </a:extLst>
          </p:cNvPr>
          <p:cNvGraphicFramePr/>
          <p:nvPr>
            <p:extLst>
              <p:ext uri="{D42A27DB-BD31-4B8C-83A1-F6EECF244321}">
                <p14:modId xmlns:p14="http://schemas.microsoft.com/office/powerpoint/2010/main" val="2001614414"/>
              </p:ext>
            </p:extLst>
          </p:nvPr>
        </p:nvGraphicFramePr>
        <p:xfrm>
          <a:off x="200671" y="1639146"/>
          <a:ext cx="5731510" cy="37520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CD721315-3CBE-B0DF-5316-C31FCBDE955D}"/>
              </a:ext>
            </a:extLst>
          </p:cNvPr>
          <p:cNvGraphicFramePr/>
          <p:nvPr>
            <p:extLst>
              <p:ext uri="{D42A27DB-BD31-4B8C-83A1-F6EECF244321}">
                <p14:modId xmlns:p14="http://schemas.microsoft.com/office/powerpoint/2010/main" val="2588483411"/>
              </p:ext>
            </p:extLst>
          </p:nvPr>
        </p:nvGraphicFramePr>
        <p:xfrm>
          <a:off x="6315721" y="1639145"/>
          <a:ext cx="5731510" cy="37520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9547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Analysis by Countries</a:t>
            </a:r>
          </a:p>
        </p:txBody>
      </p:sp>
      <p:graphicFrame>
        <p:nvGraphicFramePr>
          <p:cNvPr id="2" name="Chart 1">
            <a:extLst>
              <a:ext uri="{FF2B5EF4-FFF2-40B4-BE49-F238E27FC236}">
                <a16:creationId xmlns:a16="http://schemas.microsoft.com/office/drawing/2014/main" id="{81195C76-18D7-DF38-9489-5BA75A4E5EEA}"/>
              </a:ext>
            </a:extLst>
          </p:cNvPr>
          <p:cNvGraphicFramePr/>
          <p:nvPr>
            <p:extLst>
              <p:ext uri="{D42A27DB-BD31-4B8C-83A1-F6EECF244321}">
                <p14:modId xmlns:p14="http://schemas.microsoft.com/office/powerpoint/2010/main" val="3114826147"/>
              </p:ext>
            </p:extLst>
          </p:nvPr>
        </p:nvGraphicFramePr>
        <p:xfrm>
          <a:off x="238326" y="1313020"/>
          <a:ext cx="5971973" cy="37271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0F152905-DDE3-B454-57CD-A03A39580DB7}"/>
              </a:ext>
            </a:extLst>
          </p:cNvPr>
          <p:cNvGraphicFramePr/>
          <p:nvPr>
            <p:extLst>
              <p:ext uri="{D42A27DB-BD31-4B8C-83A1-F6EECF244321}">
                <p14:modId xmlns:p14="http://schemas.microsoft.com/office/powerpoint/2010/main" val="1745024072"/>
              </p:ext>
            </p:extLst>
          </p:nvPr>
        </p:nvGraphicFramePr>
        <p:xfrm>
          <a:off x="6304209" y="1313020"/>
          <a:ext cx="5731510" cy="37271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18865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Analysis by Countries</a:t>
            </a:r>
          </a:p>
        </p:txBody>
      </p:sp>
      <p:graphicFrame>
        <p:nvGraphicFramePr>
          <p:cNvPr id="8" name="Chart 7">
            <a:extLst>
              <a:ext uri="{FF2B5EF4-FFF2-40B4-BE49-F238E27FC236}">
                <a16:creationId xmlns:a16="http://schemas.microsoft.com/office/drawing/2014/main" id="{00666D65-3234-9FFA-64BA-0F9A53301DDE}"/>
              </a:ext>
            </a:extLst>
          </p:cNvPr>
          <p:cNvGraphicFramePr/>
          <p:nvPr>
            <p:extLst>
              <p:ext uri="{D42A27DB-BD31-4B8C-83A1-F6EECF244321}">
                <p14:modId xmlns:p14="http://schemas.microsoft.com/office/powerpoint/2010/main" val="3867550646"/>
              </p:ext>
            </p:extLst>
          </p:nvPr>
        </p:nvGraphicFramePr>
        <p:xfrm>
          <a:off x="163251" y="1302067"/>
          <a:ext cx="5999423" cy="381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F982040E-3C7E-3AA0-44D3-782AC81CBB60}"/>
              </a:ext>
            </a:extLst>
          </p:cNvPr>
          <p:cNvGraphicFramePr/>
          <p:nvPr>
            <p:extLst>
              <p:ext uri="{D42A27DB-BD31-4B8C-83A1-F6EECF244321}">
                <p14:modId xmlns:p14="http://schemas.microsoft.com/office/powerpoint/2010/main" val="1063252097"/>
              </p:ext>
            </p:extLst>
          </p:nvPr>
        </p:nvGraphicFramePr>
        <p:xfrm>
          <a:off x="6305232" y="1302067"/>
          <a:ext cx="5731510" cy="381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6812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Analysis by Countries</a:t>
            </a:r>
          </a:p>
        </p:txBody>
      </p:sp>
      <p:graphicFrame>
        <p:nvGraphicFramePr>
          <p:cNvPr id="2" name="Chart 1">
            <a:extLst>
              <a:ext uri="{FF2B5EF4-FFF2-40B4-BE49-F238E27FC236}">
                <a16:creationId xmlns:a16="http://schemas.microsoft.com/office/drawing/2014/main" id="{92A621FE-8E8D-4406-0DA2-9B7BD02B2FD9}"/>
              </a:ext>
            </a:extLst>
          </p:cNvPr>
          <p:cNvGraphicFramePr/>
          <p:nvPr>
            <p:extLst>
              <p:ext uri="{D42A27DB-BD31-4B8C-83A1-F6EECF244321}">
                <p14:modId xmlns:p14="http://schemas.microsoft.com/office/powerpoint/2010/main" val="3527091531"/>
              </p:ext>
            </p:extLst>
          </p:nvPr>
        </p:nvGraphicFramePr>
        <p:xfrm>
          <a:off x="2467897" y="1325879"/>
          <a:ext cx="7089058" cy="45734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90826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Analysis by Countries</a:t>
            </a:r>
          </a:p>
        </p:txBody>
      </p:sp>
      <p:graphicFrame>
        <p:nvGraphicFramePr>
          <p:cNvPr id="4" name="Chart 3">
            <a:extLst>
              <a:ext uri="{FF2B5EF4-FFF2-40B4-BE49-F238E27FC236}">
                <a16:creationId xmlns:a16="http://schemas.microsoft.com/office/drawing/2014/main" id="{8E54541E-7313-F041-4E01-E715D8D5307C}"/>
              </a:ext>
            </a:extLst>
          </p:cNvPr>
          <p:cNvGraphicFramePr/>
          <p:nvPr>
            <p:extLst>
              <p:ext uri="{D42A27DB-BD31-4B8C-83A1-F6EECF244321}">
                <p14:modId xmlns:p14="http://schemas.microsoft.com/office/powerpoint/2010/main" val="2372682937"/>
              </p:ext>
            </p:extLst>
          </p:nvPr>
        </p:nvGraphicFramePr>
        <p:xfrm>
          <a:off x="2757948" y="1318086"/>
          <a:ext cx="6676103" cy="45014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2198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Most Happiest Country</a:t>
            </a:r>
          </a:p>
        </p:txBody>
      </p:sp>
      <p:graphicFrame>
        <p:nvGraphicFramePr>
          <p:cNvPr id="2" name="Chart 1">
            <a:extLst>
              <a:ext uri="{FF2B5EF4-FFF2-40B4-BE49-F238E27FC236}">
                <a16:creationId xmlns:a16="http://schemas.microsoft.com/office/drawing/2014/main" id="{E5062872-CAC2-A1B7-6063-576FE778FD7E}"/>
              </a:ext>
            </a:extLst>
          </p:cNvPr>
          <p:cNvGraphicFramePr/>
          <p:nvPr>
            <p:extLst>
              <p:ext uri="{D42A27DB-BD31-4B8C-83A1-F6EECF244321}">
                <p14:modId xmlns:p14="http://schemas.microsoft.com/office/powerpoint/2010/main" val="3066415109"/>
              </p:ext>
            </p:extLst>
          </p:nvPr>
        </p:nvGraphicFramePr>
        <p:xfrm>
          <a:off x="2094271" y="1563330"/>
          <a:ext cx="8003458" cy="43163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4947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Most Unhappiest Country</a:t>
            </a:r>
          </a:p>
        </p:txBody>
      </p:sp>
      <p:graphicFrame>
        <p:nvGraphicFramePr>
          <p:cNvPr id="4" name="Chart 3">
            <a:extLst>
              <a:ext uri="{FF2B5EF4-FFF2-40B4-BE49-F238E27FC236}">
                <a16:creationId xmlns:a16="http://schemas.microsoft.com/office/drawing/2014/main" id="{3F543EBB-0263-A3F3-BE80-69AF31D166F6}"/>
              </a:ext>
            </a:extLst>
          </p:cNvPr>
          <p:cNvGraphicFramePr/>
          <p:nvPr>
            <p:extLst>
              <p:ext uri="{D42A27DB-BD31-4B8C-83A1-F6EECF244321}">
                <p14:modId xmlns:p14="http://schemas.microsoft.com/office/powerpoint/2010/main" val="3219487992"/>
              </p:ext>
            </p:extLst>
          </p:nvPr>
        </p:nvGraphicFramePr>
        <p:xfrm>
          <a:off x="1828800" y="1465006"/>
          <a:ext cx="8475406" cy="44146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62139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Statistics Before Covid 19</a:t>
            </a:r>
          </a:p>
        </p:txBody>
      </p:sp>
      <p:pic>
        <p:nvPicPr>
          <p:cNvPr id="9" name="Picture 8">
            <a:extLst>
              <a:ext uri="{FF2B5EF4-FFF2-40B4-BE49-F238E27FC236}">
                <a16:creationId xmlns:a16="http://schemas.microsoft.com/office/drawing/2014/main" id="{10794532-4968-C59F-8DEC-9CE30B7C10FF}"/>
              </a:ext>
            </a:extLst>
          </p:cNvPr>
          <p:cNvPicPr>
            <a:picLocks noChangeAspect="1"/>
          </p:cNvPicPr>
          <p:nvPr/>
        </p:nvPicPr>
        <p:blipFill>
          <a:blip r:embed="rId2"/>
          <a:stretch>
            <a:fillRect/>
          </a:stretch>
        </p:blipFill>
        <p:spPr>
          <a:xfrm>
            <a:off x="2045107" y="1462869"/>
            <a:ext cx="8052619" cy="4475815"/>
          </a:xfrm>
          <a:prstGeom prst="rect">
            <a:avLst/>
          </a:prstGeom>
        </p:spPr>
      </p:pic>
    </p:spTree>
    <p:extLst>
      <p:ext uri="{BB962C8B-B14F-4D97-AF65-F5344CB8AC3E}">
        <p14:creationId xmlns:p14="http://schemas.microsoft.com/office/powerpoint/2010/main" val="2613371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Statistics After Covid 19</a:t>
            </a:r>
          </a:p>
        </p:txBody>
      </p:sp>
      <p:pic>
        <p:nvPicPr>
          <p:cNvPr id="4" name="Picture 3">
            <a:extLst>
              <a:ext uri="{FF2B5EF4-FFF2-40B4-BE49-F238E27FC236}">
                <a16:creationId xmlns:a16="http://schemas.microsoft.com/office/drawing/2014/main" id="{EE426A03-2677-20A0-2605-BB60367289BF}"/>
              </a:ext>
            </a:extLst>
          </p:cNvPr>
          <p:cNvPicPr>
            <a:picLocks noChangeAspect="1"/>
          </p:cNvPicPr>
          <p:nvPr/>
        </p:nvPicPr>
        <p:blipFill>
          <a:blip r:embed="rId2"/>
          <a:stretch>
            <a:fillRect/>
          </a:stretch>
        </p:blipFill>
        <p:spPr>
          <a:xfrm>
            <a:off x="2233035" y="1472463"/>
            <a:ext cx="7929145" cy="4367898"/>
          </a:xfrm>
          <a:prstGeom prst="rect">
            <a:avLst/>
          </a:prstGeom>
        </p:spPr>
      </p:pic>
    </p:spTree>
    <p:extLst>
      <p:ext uri="{BB962C8B-B14F-4D97-AF65-F5344CB8AC3E}">
        <p14:creationId xmlns:p14="http://schemas.microsoft.com/office/powerpoint/2010/main" val="3645368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Before and After Covid 19</a:t>
            </a:r>
          </a:p>
        </p:txBody>
      </p:sp>
      <p:pic>
        <p:nvPicPr>
          <p:cNvPr id="4" name="Picture 3">
            <a:extLst>
              <a:ext uri="{FF2B5EF4-FFF2-40B4-BE49-F238E27FC236}">
                <a16:creationId xmlns:a16="http://schemas.microsoft.com/office/drawing/2014/main" id="{2A205A27-A627-008E-DB92-3DE0DE372E42}"/>
              </a:ext>
            </a:extLst>
          </p:cNvPr>
          <p:cNvPicPr>
            <a:picLocks noChangeAspect="1"/>
          </p:cNvPicPr>
          <p:nvPr/>
        </p:nvPicPr>
        <p:blipFill>
          <a:blip r:embed="rId2"/>
          <a:stretch>
            <a:fillRect/>
          </a:stretch>
        </p:blipFill>
        <p:spPr>
          <a:xfrm>
            <a:off x="6412056" y="1441737"/>
            <a:ext cx="4249970" cy="4621397"/>
          </a:xfrm>
          <a:prstGeom prst="rect">
            <a:avLst/>
          </a:prstGeom>
        </p:spPr>
      </p:pic>
      <p:pic>
        <p:nvPicPr>
          <p:cNvPr id="5" name="Picture 4">
            <a:extLst>
              <a:ext uri="{FF2B5EF4-FFF2-40B4-BE49-F238E27FC236}">
                <a16:creationId xmlns:a16="http://schemas.microsoft.com/office/drawing/2014/main" id="{63EC2CD1-8427-DB23-B7A3-72B133C1BE4D}"/>
              </a:ext>
            </a:extLst>
          </p:cNvPr>
          <p:cNvPicPr>
            <a:picLocks noChangeAspect="1"/>
          </p:cNvPicPr>
          <p:nvPr/>
        </p:nvPicPr>
        <p:blipFill>
          <a:blip r:embed="rId3"/>
          <a:stretch>
            <a:fillRect/>
          </a:stretch>
        </p:blipFill>
        <p:spPr>
          <a:xfrm>
            <a:off x="1529974" y="1564785"/>
            <a:ext cx="4657531" cy="4498350"/>
          </a:xfrm>
          <a:prstGeom prst="rect">
            <a:avLst/>
          </a:prstGeom>
        </p:spPr>
      </p:pic>
    </p:spTree>
    <p:extLst>
      <p:ext uri="{BB962C8B-B14F-4D97-AF65-F5344CB8AC3E}">
        <p14:creationId xmlns:p14="http://schemas.microsoft.com/office/powerpoint/2010/main" val="375112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900AA9-4240-598C-0441-5F871B6EE778}"/>
              </a:ext>
            </a:extLst>
          </p:cNvPr>
          <p:cNvSpPr txBox="1">
            <a:spLocks/>
          </p:cNvSpPr>
          <p:nvPr/>
        </p:nvSpPr>
        <p:spPr>
          <a:xfrm>
            <a:off x="4187578" y="727788"/>
            <a:ext cx="4087368" cy="8412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ZA" sz="3600" b="1"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6" name="TextBox 5">
            <a:extLst>
              <a:ext uri="{FF2B5EF4-FFF2-40B4-BE49-F238E27FC236}">
                <a16:creationId xmlns:a16="http://schemas.microsoft.com/office/drawing/2014/main" id="{1927327D-1B02-F8CE-214D-4C324FBF9E4B}"/>
              </a:ext>
            </a:extLst>
          </p:cNvPr>
          <p:cNvSpPr txBox="1"/>
          <p:nvPr/>
        </p:nvSpPr>
        <p:spPr>
          <a:xfrm>
            <a:off x="1278294" y="1576869"/>
            <a:ext cx="9675845" cy="4310924"/>
          </a:xfrm>
          <a:prstGeom prst="rect">
            <a:avLst/>
          </a:prstGeom>
          <a:noFill/>
          <a:ln>
            <a:noFill/>
          </a:ln>
        </p:spPr>
        <p:txBody>
          <a:bodyPr wrap="square" rtlCol="0">
            <a:spAutoFit/>
          </a:bodyPr>
          <a:lstStyle/>
          <a:p>
            <a:pPr algn="just">
              <a:lnSpc>
                <a:spcPct val="107000"/>
              </a:lnSpc>
              <a:spcAft>
                <a:spcPts val="800"/>
              </a:spcAft>
            </a:pPr>
            <a:r>
              <a:rPr lang="en-GB" sz="2000" b="1" i="1" dirty="0">
                <a:solidFill>
                  <a:schemeClr val="accent6">
                    <a:lumMod val="75000"/>
                    <a:lumOff val="25000"/>
                  </a:schemeClr>
                </a:solidFill>
                <a:effectLst>
                  <a:glow rad="127000">
                    <a:schemeClr val="accent6">
                      <a:lumMod val="10000"/>
                      <a:lumOff val="90000"/>
                    </a:schemeClr>
                  </a:glow>
                </a:effectLst>
                <a:latin typeface="Calibri" panose="020F0502020204030204" pitchFamily="34" charset="0"/>
                <a:ea typeface="Calibri" panose="020F0502020204030204" pitchFamily="34" charset="0"/>
                <a:cs typeface="Times New Roman" panose="02020603050405020304" pitchFamily="18" charset="0"/>
              </a:rPr>
              <a:t>How Happy is the World?</a:t>
            </a:r>
            <a:endParaRPr lang="en-GB" sz="2000" b="1" dirty="0">
              <a:solidFill>
                <a:schemeClr val="accent6">
                  <a:lumMod val="75000"/>
                  <a:lumOff val="25000"/>
                </a:schemeClr>
              </a:solidFill>
              <a:effectLst>
                <a:glow rad="127000">
                  <a:schemeClr val="accent6">
                    <a:lumMod val="10000"/>
                    <a:lumOff val="90000"/>
                  </a:schemeClr>
                </a:glow>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It’s generally understood that having enough money to cover your needs and wants can help you live a relatively happy, comfortable life—and may be assumed that this relationship may</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increase linearly</a:t>
            </a: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as income levels grow, as well.</a:t>
            </a:r>
          </a:p>
          <a:p>
            <a:pPr marL="285750" indent="-285750" algn="just">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However, there’s much more to it than that. Happiness levels depend not just on financial security, but also on broader perceptions of one’s social support, personal freedom, and more.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Several attempts have been made to measure happiness. </a:t>
            </a:r>
            <a:r>
              <a:rPr lang="en-GB" sz="1800" dirty="0">
                <a:effectLst/>
                <a:latin typeface="Calibri" panose="020F0502020204030204" pitchFamily="34" charset="0"/>
                <a:ea typeface="Calibri" panose="020F0502020204030204" pitchFamily="34" charset="0"/>
                <a:cs typeface="Times New Roman" panose="02020603050405020304" pitchFamily="18" charset="0"/>
              </a:rPr>
              <a:t>Global survey data are used by the World Happiness Report, which covers more than 150 nations, to report on how individuals feel about their own lives. </a:t>
            </a:r>
          </a:p>
          <a:p>
            <a:pPr marL="285750" indent="-285750" algn="jus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This also forms the basis of the World Happiness Report.  The Report utilises six key variables which include: “Income, Health (life expectancy), Social Support, Generosity, Freedom, and Trust in Government (absence of corruption in business and government).</a:t>
            </a:r>
          </a:p>
          <a:p>
            <a:pPr marL="285750" indent="-285750" algn="just">
              <a:buFont typeface="Arial" panose="020B0604020202020204" pitchFamily="34" charset="0"/>
              <a:buChar char="•"/>
            </a:pPr>
            <a:endParaRPr lang="en-GB"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9178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30</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Before and After Covid 19</a:t>
            </a:r>
          </a:p>
        </p:txBody>
      </p:sp>
      <p:graphicFrame>
        <p:nvGraphicFramePr>
          <p:cNvPr id="2" name="Chart 1">
            <a:extLst>
              <a:ext uri="{FF2B5EF4-FFF2-40B4-BE49-F238E27FC236}">
                <a16:creationId xmlns:a16="http://schemas.microsoft.com/office/drawing/2014/main" id="{3DF19455-9BB2-0CEF-6AA7-D9EBB96BB19F}"/>
              </a:ext>
            </a:extLst>
          </p:cNvPr>
          <p:cNvGraphicFramePr/>
          <p:nvPr>
            <p:extLst>
              <p:ext uri="{D42A27DB-BD31-4B8C-83A1-F6EECF244321}">
                <p14:modId xmlns:p14="http://schemas.microsoft.com/office/powerpoint/2010/main" val="3465520261"/>
              </p:ext>
            </p:extLst>
          </p:nvPr>
        </p:nvGraphicFramePr>
        <p:xfrm>
          <a:off x="1681316" y="1508759"/>
          <a:ext cx="8858865" cy="42431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24306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Conclusions</a:t>
            </a:r>
          </a:p>
        </p:txBody>
      </p:sp>
      <p:graphicFrame>
        <p:nvGraphicFramePr>
          <p:cNvPr id="6" name="Diagram 5">
            <a:extLst>
              <a:ext uri="{FF2B5EF4-FFF2-40B4-BE49-F238E27FC236}">
                <a16:creationId xmlns:a16="http://schemas.microsoft.com/office/drawing/2014/main" id="{EC4E0A1A-1D53-E0B4-4AEB-73B0AA483246}"/>
              </a:ext>
            </a:extLst>
          </p:cNvPr>
          <p:cNvGraphicFramePr/>
          <p:nvPr>
            <p:extLst>
              <p:ext uri="{D42A27DB-BD31-4B8C-83A1-F6EECF244321}">
                <p14:modId xmlns:p14="http://schemas.microsoft.com/office/powerpoint/2010/main" val="2668927765"/>
              </p:ext>
            </p:extLst>
          </p:nvPr>
        </p:nvGraphicFramePr>
        <p:xfrm>
          <a:off x="846903" y="1119672"/>
          <a:ext cx="10436588" cy="4683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72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32</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Conclusions</a:t>
            </a:r>
          </a:p>
        </p:txBody>
      </p:sp>
      <p:graphicFrame>
        <p:nvGraphicFramePr>
          <p:cNvPr id="2" name="Diagram 1">
            <a:extLst>
              <a:ext uri="{FF2B5EF4-FFF2-40B4-BE49-F238E27FC236}">
                <a16:creationId xmlns:a16="http://schemas.microsoft.com/office/drawing/2014/main" id="{F8C08090-52A0-9CDB-385A-9366CC754FC5}"/>
              </a:ext>
            </a:extLst>
          </p:cNvPr>
          <p:cNvGraphicFramePr/>
          <p:nvPr>
            <p:extLst>
              <p:ext uri="{D42A27DB-BD31-4B8C-83A1-F6EECF244321}">
                <p14:modId xmlns:p14="http://schemas.microsoft.com/office/powerpoint/2010/main" val="2997206979"/>
              </p:ext>
            </p:extLst>
          </p:nvPr>
        </p:nvGraphicFramePr>
        <p:xfrm>
          <a:off x="1184986" y="1318086"/>
          <a:ext cx="9619861" cy="4286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495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33</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Recommendations</a:t>
            </a:r>
          </a:p>
        </p:txBody>
      </p:sp>
      <p:graphicFrame>
        <p:nvGraphicFramePr>
          <p:cNvPr id="4" name="Diagram 3">
            <a:extLst>
              <a:ext uri="{FF2B5EF4-FFF2-40B4-BE49-F238E27FC236}">
                <a16:creationId xmlns:a16="http://schemas.microsoft.com/office/drawing/2014/main" id="{1F144478-D4B2-90BB-D660-EED5218FCAE6}"/>
              </a:ext>
            </a:extLst>
          </p:cNvPr>
          <p:cNvGraphicFramePr/>
          <p:nvPr>
            <p:extLst>
              <p:ext uri="{D42A27DB-BD31-4B8C-83A1-F6EECF244321}">
                <p14:modId xmlns:p14="http://schemas.microsoft.com/office/powerpoint/2010/main" val="4071968407"/>
              </p:ext>
            </p:extLst>
          </p:nvPr>
        </p:nvGraphicFramePr>
        <p:xfrm>
          <a:off x="877079" y="1125037"/>
          <a:ext cx="10366309" cy="4781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2433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34</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877079" y="794866"/>
            <a:ext cx="10436588"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Recommendations</a:t>
            </a:r>
          </a:p>
        </p:txBody>
      </p:sp>
      <p:graphicFrame>
        <p:nvGraphicFramePr>
          <p:cNvPr id="2" name="Diagram 1">
            <a:extLst>
              <a:ext uri="{FF2B5EF4-FFF2-40B4-BE49-F238E27FC236}">
                <a16:creationId xmlns:a16="http://schemas.microsoft.com/office/drawing/2014/main" id="{E733488F-7EBC-8E36-908B-BA2DEFC53CA6}"/>
              </a:ext>
            </a:extLst>
          </p:cNvPr>
          <p:cNvGraphicFramePr/>
          <p:nvPr>
            <p:extLst>
              <p:ext uri="{D42A27DB-BD31-4B8C-83A1-F6EECF244321}">
                <p14:modId xmlns:p14="http://schemas.microsoft.com/office/powerpoint/2010/main" val="4030276727"/>
              </p:ext>
            </p:extLst>
          </p:nvPr>
        </p:nvGraphicFramePr>
        <p:xfrm>
          <a:off x="877079" y="1318086"/>
          <a:ext cx="10347648" cy="462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1012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35</a:t>
            </a:fld>
            <a:endParaRPr lang="en-ZA" dirty="0"/>
          </a:p>
        </p:txBody>
      </p:sp>
      <p:sp>
        <p:nvSpPr>
          <p:cNvPr id="2" name="Rectangle 1">
            <a:extLst>
              <a:ext uri="{FF2B5EF4-FFF2-40B4-BE49-F238E27FC236}">
                <a16:creationId xmlns:a16="http://schemas.microsoft.com/office/drawing/2014/main" id="{2EF3874F-C9C0-82C8-BD4E-C099819A54DF}"/>
              </a:ext>
            </a:extLst>
          </p:cNvPr>
          <p:cNvSpPr/>
          <p:nvPr/>
        </p:nvSpPr>
        <p:spPr>
          <a:xfrm>
            <a:off x="4479404" y="2967335"/>
            <a:ext cx="3233194"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658050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900AA9-4240-598C-0441-5F871B6EE778}"/>
              </a:ext>
            </a:extLst>
          </p:cNvPr>
          <p:cNvSpPr txBox="1">
            <a:spLocks/>
          </p:cNvSpPr>
          <p:nvPr/>
        </p:nvSpPr>
        <p:spPr>
          <a:xfrm>
            <a:off x="4187578" y="727788"/>
            <a:ext cx="4087368" cy="8412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ZA" sz="3600" b="1"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6" name="TextBox 5">
            <a:extLst>
              <a:ext uri="{FF2B5EF4-FFF2-40B4-BE49-F238E27FC236}">
                <a16:creationId xmlns:a16="http://schemas.microsoft.com/office/drawing/2014/main" id="{1927327D-1B02-F8CE-214D-4C324FBF9E4B}"/>
              </a:ext>
            </a:extLst>
          </p:cNvPr>
          <p:cNvSpPr txBox="1"/>
          <p:nvPr/>
        </p:nvSpPr>
        <p:spPr>
          <a:xfrm>
            <a:off x="1278294" y="1576869"/>
            <a:ext cx="9675845" cy="4419287"/>
          </a:xfrm>
          <a:prstGeom prst="rect">
            <a:avLst/>
          </a:prstGeom>
          <a:noFill/>
          <a:ln>
            <a:noFill/>
          </a:ln>
        </p:spPr>
        <p:txBody>
          <a:bodyPr wrap="square" rtlCol="0">
            <a:spAutoFit/>
          </a:bodyPr>
          <a:lstStyle/>
          <a:p>
            <a:pPr algn="just"/>
            <a:endParaRPr lang="en-GB" dirty="0">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analysis of World Happiness Data is being conducted to understand how different parts of the world have changed in terms of happiness over time. </a:t>
            </a:r>
          </a:p>
          <a:p>
            <a:pPr marL="285750" indent="-285750" algn="just">
              <a:lnSpc>
                <a:spcPct val="107000"/>
              </a:lnSpc>
              <a:spcAft>
                <a:spcPts val="80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This presentation is the collection of the insights gleaned from the data of the World Happiness survey between 2015 and 2021.</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addition to pain and suffering, did the pandemic also increase generosity and social support worldwide? The Analysis will uncover many such aspects which can aid countries to make better decisions based on analysis of past data and provide a happy life to its citizens.</a:t>
            </a:r>
          </a:p>
          <a:p>
            <a:pPr marL="285750" indent="-285750" algn="just">
              <a:lnSpc>
                <a:spcPct val="107000"/>
              </a:lnSpc>
              <a:spcAft>
                <a:spcPts val="800"/>
              </a:spcAft>
              <a:buFont typeface="Arial" panose="020B0604020202020204" pitchFamily="34" charset="0"/>
              <a:buChar char="•"/>
            </a:pPr>
            <a:r>
              <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Having this knowledge, it can be possible for policy-makers to make people’s happiness the goal of their policies. And each of us can live a wiser life. Policy-makers worldwide may increasingly see it as an important and overarching objective of public policy.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295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5</a:t>
            </a:fld>
            <a:endParaRPr lang="en-ZA" dirty="0"/>
          </a:p>
        </p:txBody>
      </p:sp>
      <p:sp>
        <p:nvSpPr>
          <p:cNvPr id="11" name="TextBox 10">
            <a:extLst>
              <a:ext uri="{FF2B5EF4-FFF2-40B4-BE49-F238E27FC236}">
                <a16:creationId xmlns:a16="http://schemas.microsoft.com/office/drawing/2014/main" id="{AC88AE35-BA93-9ADA-9E58-A1EACB2C7C6A}"/>
              </a:ext>
            </a:extLst>
          </p:cNvPr>
          <p:cNvSpPr txBox="1"/>
          <p:nvPr/>
        </p:nvSpPr>
        <p:spPr>
          <a:xfrm>
            <a:off x="5523711" y="29760"/>
            <a:ext cx="6774024"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Objectives/Questions to be Addressed</a:t>
            </a:r>
          </a:p>
        </p:txBody>
      </p:sp>
      <p:graphicFrame>
        <p:nvGraphicFramePr>
          <p:cNvPr id="12" name="Diagram 11">
            <a:extLst>
              <a:ext uri="{FF2B5EF4-FFF2-40B4-BE49-F238E27FC236}">
                <a16:creationId xmlns:a16="http://schemas.microsoft.com/office/drawing/2014/main" id="{8AB08270-0B81-CC2F-EF30-702FF4494201}"/>
              </a:ext>
            </a:extLst>
          </p:cNvPr>
          <p:cNvGraphicFramePr/>
          <p:nvPr>
            <p:extLst>
              <p:ext uri="{D42A27DB-BD31-4B8C-83A1-F6EECF244321}">
                <p14:modId xmlns:p14="http://schemas.microsoft.com/office/powerpoint/2010/main" val="3566860343"/>
              </p:ext>
            </p:extLst>
          </p:nvPr>
        </p:nvGraphicFramePr>
        <p:xfrm>
          <a:off x="1511559" y="738327"/>
          <a:ext cx="9741159" cy="5363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5639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6</a:t>
            </a:fld>
            <a:endParaRPr lang="en-ZA" dirty="0"/>
          </a:p>
        </p:txBody>
      </p:sp>
      <p:sp>
        <p:nvSpPr>
          <p:cNvPr id="11" name="TextBox 10">
            <a:extLst>
              <a:ext uri="{FF2B5EF4-FFF2-40B4-BE49-F238E27FC236}">
                <a16:creationId xmlns:a16="http://schemas.microsoft.com/office/drawing/2014/main" id="{AC88AE35-BA93-9ADA-9E58-A1EACB2C7C6A}"/>
              </a:ext>
            </a:extLst>
          </p:cNvPr>
          <p:cNvSpPr txBox="1"/>
          <p:nvPr/>
        </p:nvSpPr>
        <p:spPr>
          <a:xfrm>
            <a:off x="6096000" y="21177"/>
            <a:ext cx="4676192" cy="646331"/>
          </a:xfrm>
          <a:prstGeom prst="rect">
            <a:avLst/>
          </a:prstGeom>
          <a:noFill/>
        </p:spPr>
        <p:txBody>
          <a:bodyPr wrap="square" rtlCol="0">
            <a:spAutoFit/>
          </a:bodyPr>
          <a:lstStyle/>
          <a:p>
            <a:r>
              <a:rPr lang="en-GB" sz="3600" b="1" dirty="0">
                <a:latin typeface="Arial" panose="020B0604020202020204" pitchFamily="34" charset="0"/>
                <a:cs typeface="Arial" panose="020B0604020202020204" pitchFamily="34" charset="0"/>
              </a:rPr>
              <a:t>Methodology</a:t>
            </a:r>
          </a:p>
        </p:txBody>
      </p:sp>
      <p:graphicFrame>
        <p:nvGraphicFramePr>
          <p:cNvPr id="2" name="Diagram 1">
            <a:extLst>
              <a:ext uri="{FF2B5EF4-FFF2-40B4-BE49-F238E27FC236}">
                <a16:creationId xmlns:a16="http://schemas.microsoft.com/office/drawing/2014/main" id="{E66308CE-BF5F-0CB9-0A06-40D371976709}"/>
              </a:ext>
            </a:extLst>
          </p:cNvPr>
          <p:cNvGraphicFramePr/>
          <p:nvPr>
            <p:extLst>
              <p:ext uri="{D42A27DB-BD31-4B8C-83A1-F6EECF244321}">
                <p14:modId xmlns:p14="http://schemas.microsoft.com/office/powerpoint/2010/main" val="865642625"/>
              </p:ext>
            </p:extLst>
          </p:nvPr>
        </p:nvGraphicFramePr>
        <p:xfrm>
          <a:off x="914400" y="755780"/>
          <a:ext cx="10439400" cy="5859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1590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2" name="Picture 1" descr="Graphical user interface, text, application, email&#10;&#10;Description automatically generated">
            <a:extLst>
              <a:ext uri="{FF2B5EF4-FFF2-40B4-BE49-F238E27FC236}">
                <a16:creationId xmlns:a16="http://schemas.microsoft.com/office/drawing/2014/main" id="{CCADACE6-B51F-EBFD-9162-0740DF649273}"/>
              </a:ext>
            </a:extLst>
          </p:cNvPr>
          <p:cNvPicPr>
            <a:picLocks noChangeAspect="1"/>
          </p:cNvPicPr>
          <p:nvPr/>
        </p:nvPicPr>
        <p:blipFill>
          <a:blip r:embed="rId2"/>
          <a:stretch>
            <a:fillRect/>
          </a:stretch>
        </p:blipFill>
        <p:spPr>
          <a:xfrm>
            <a:off x="1464129" y="1623936"/>
            <a:ext cx="6373586" cy="4107139"/>
          </a:xfrm>
          <a:prstGeom prst="rect">
            <a:avLst/>
          </a:prstGeom>
        </p:spPr>
      </p:pic>
      <p:sp>
        <p:nvSpPr>
          <p:cNvPr id="3" name="TextBox 2">
            <a:extLst>
              <a:ext uri="{FF2B5EF4-FFF2-40B4-BE49-F238E27FC236}">
                <a16:creationId xmlns:a16="http://schemas.microsoft.com/office/drawing/2014/main" id="{DE868247-54AD-FF2A-6C56-09A854C9FA07}"/>
              </a:ext>
            </a:extLst>
          </p:cNvPr>
          <p:cNvSpPr txBox="1"/>
          <p:nvPr/>
        </p:nvSpPr>
        <p:spPr>
          <a:xfrm>
            <a:off x="2911140" y="888176"/>
            <a:ext cx="6774024"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Description of the used Dataset</a:t>
            </a:r>
          </a:p>
        </p:txBody>
      </p:sp>
    </p:spTree>
    <p:extLst>
      <p:ext uri="{BB962C8B-B14F-4D97-AF65-F5344CB8AC3E}">
        <p14:creationId xmlns:p14="http://schemas.microsoft.com/office/powerpoint/2010/main" val="3153892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3" name="TextBox 2">
            <a:extLst>
              <a:ext uri="{FF2B5EF4-FFF2-40B4-BE49-F238E27FC236}">
                <a16:creationId xmlns:a16="http://schemas.microsoft.com/office/drawing/2014/main" id="{DE868247-54AD-FF2A-6C56-09A854C9FA07}"/>
              </a:ext>
            </a:extLst>
          </p:cNvPr>
          <p:cNvSpPr txBox="1"/>
          <p:nvPr/>
        </p:nvSpPr>
        <p:spPr>
          <a:xfrm>
            <a:off x="2911140" y="888176"/>
            <a:ext cx="6774024"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Description of the used Dataset</a:t>
            </a:r>
          </a:p>
        </p:txBody>
      </p:sp>
      <p:pic>
        <p:nvPicPr>
          <p:cNvPr id="4" name="Picture 3">
            <a:extLst>
              <a:ext uri="{FF2B5EF4-FFF2-40B4-BE49-F238E27FC236}">
                <a16:creationId xmlns:a16="http://schemas.microsoft.com/office/drawing/2014/main" id="{1F9221DF-C2B7-F343-30A4-BC4DD9798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731" y="1681983"/>
            <a:ext cx="10356979" cy="3841739"/>
          </a:xfrm>
          <a:prstGeom prst="rect">
            <a:avLst/>
          </a:prstGeom>
        </p:spPr>
      </p:pic>
    </p:spTree>
    <p:extLst>
      <p:ext uri="{BB962C8B-B14F-4D97-AF65-F5344CB8AC3E}">
        <p14:creationId xmlns:p14="http://schemas.microsoft.com/office/powerpoint/2010/main" val="5960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9</a:t>
            </a:fld>
            <a:endParaRPr lang="en-ZA" dirty="0"/>
          </a:p>
        </p:txBody>
      </p:sp>
      <p:sp>
        <p:nvSpPr>
          <p:cNvPr id="11" name="TextBox 10">
            <a:extLst>
              <a:ext uri="{FF2B5EF4-FFF2-40B4-BE49-F238E27FC236}">
                <a16:creationId xmlns:a16="http://schemas.microsoft.com/office/drawing/2014/main" id="{AC88AE35-BA93-9ADA-9E58-A1EACB2C7C6A}"/>
              </a:ext>
            </a:extLst>
          </p:cNvPr>
          <p:cNvSpPr txBox="1"/>
          <p:nvPr/>
        </p:nvSpPr>
        <p:spPr>
          <a:xfrm>
            <a:off x="6096000" y="21177"/>
            <a:ext cx="4676192" cy="646331"/>
          </a:xfrm>
          <a:prstGeom prst="rect">
            <a:avLst/>
          </a:prstGeom>
          <a:noFill/>
        </p:spPr>
        <p:txBody>
          <a:bodyPr wrap="square" rtlCol="0">
            <a:spAutoFit/>
          </a:bodyPr>
          <a:lstStyle/>
          <a:p>
            <a:r>
              <a:rPr lang="en-GB" sz="3600" b="1" dirty="0">
                <a:latin typeface="Arial" panose="020B0604020202020204" pitchFamily="34" charset="0"/>
                <a:cs typeface="Arial" panose="020B0604020202020204" pitchFamily="34" charset="0"/>
              </a:rPr>
              <a:t>Analysis</a:t>
            </a:r>
          </a:p>
        </p:txBody>
      </p:sp>
      <p:graphicFrame>
        <p:nvGraphicFramePr>
          <p:cNvPr id="3" name="Diagram 2">
            <a:extLst>
              <a:ext uri="{FF2B5EF4-FFF2-40B4-BE49-F238E27FC236}">
                <a16:creationId xmlns:a16="http://schemas.microsoft.com/office/drawing/2014/main" id="{F67F8372-5940-C1E0-9BF8-A1147DD01D19}"/>
              </a:ext>
            </a:extLst>
          </p:cNvPr>
          <p:cNvGraphicFramePr/>
          <p:nvPr>
            <p:extLst>
              <p:ext uri="{D42A27DB-BD31-4B8C-83A1-F6EECF244321}">
                <p14:modId xmlns:p14="http://schemas.microsoft.com/office/powerpoint/2010/main" val="4110661651"/>
              </p:ext>
            </p:extLst>
          </p:nvPr>
        </p:nvGraphicFramePr>
        <p:xfrm>
          <a:off x="1640112" y="1018245"/>
          <a:ext cx="8931470" cy="4785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6256082"/>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{D33187BB-3DA0-4FA4-AB98-49A0357A9337}tf10081922_win32</Template>
  <TotalTime>43</TotalTime>
  <Words>2231</Words>
  <Application>Microsoft Office PowerPoint</Application>
  <PresentationFormat>Widescreen</PresentationFormat>
  <Paragraphs>243</Paragraphs>
  <Slides>35</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Quire Sans Pro Light</vt:lpstr>
      <vt:lpstr>Symbol</vt:lpstr>
      <vt:lpstr>Tisa Offc Serif Pro</vt:lpstr>
      <vt:lpstr>Office Theme</vt:lpstr>
      <vt:lpstr>PowerPoint Presentation</vt:lpstr>
      <vt:lpstr>Table of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Arpit Rimza</dc:creator>
  <cp:lastModifiedBy>Arpit Rimza</cp:lastModifiedBy>
  <cp:revision>42</cp:revision>
  <dcterms:created xsi:type="dcterms:W3CDTF">2022-11-25T13:23:21Z</dcterms:created>
  <dcterms:modified xsi:type="dcterms:W3CDTF">2023-03-08T20:57:15Z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